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Java 24.7--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62" r:id="rId5"/>
    <p:sldId id="264" r:id="rId6"/>
    <p:sldId id="266" r:id="rId7"/>
    <p:sldId id="268" r:id="rId8"/>
    <p:sldId id="270" r:id="rId9"/>
    <p:sldId id="272" r:id="rId10"/>
    <p:sldId id="274" r:id="rId11"/>
    <p:sldId id="276" r:id="rId12"/>
    <p:sldId id="278" r:id="rId13"/>
    <p:sldId id="280" r:id="rId14"/>
    <p:sldId id="282" r:id="rId15"/>
    <p:sldId id="284" r:id="rId16"/>
    <p:sldId id="286" r:id="rId17"/>
    <p:sldId id="288" r:id="rId18"/>
    <p:sldId id="290" r:id="rId19"/>
    <p:sldId id="292" r:id="rId20"/>
    <p:sldId id="294" r:id="rId21"/>
    <p:sldId id="296" r:id="rId22"/>
    <p:sldId id="298" r:id="rId23"/>
    <p:sldId id="300" r:id="rId24"/>
    <p:sldId id="302" r:id="rId25"/>
    <p:sldId id="304" r:id="rId26"/>
    <p:sldId id="306" r:id="rId27"/>
    <p:sldId id="308" r:id="rId28"/>
    <p:sldId id="310" r:id="rId29"/>
    <p:sldId id="312" r:id="rId30"/>
    <p:sldId id="314" r:id="rId31"/>
    <p:sldId id="316" r:id="rId32"/>
    <p:sldId id="318" r:id="rId33"/>
  </p:sldIdLst>
  <p:sldSz cx="9144000" cy="6858000" type="screen4x3"/>
  <p:notesSz cx="6858000" cy="9144000"/>
  <p:custDataLst>
    <p:tags r:id="rId3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  <p:extLs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6000"/>
    <p:restoredTop sz="0"/>
  </p:normalViewPr>
  <p:slideViewPr>
    <p:cSldViewPr>
      <p:cViewPr>
        <p:scale>
          <a:sx n="100" d="100"/>
          <a:sy n="100" d="100"/>
        </p:scale>
        <p:origin x="0" y="0"/>
      </p:cViewPr>
    </p:cSldViewPr>
  </p:slideViewPr>
  <p:notesViewPr>
    <p:cSldViewPr>
      <p:cViewPr>
        <p:scale>
          <a:sx n="100" d="100"/>
          <a:sy n="100" d="100"/>
        </p:scale>
        <p:origin x="0" y="0"/>
      </p:cViewPr>
    </p:cSldViewPr>
  </p:notesViewPr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9.xml" /><Relationship Id="rId11" Type="http://schemas.openxmlformats.org/officeDocument/2006/relationships/slide" Target="slides/slide10.xml" /><Relationship Id="rId12" Type="http://schemas.openxmlformats.org/officeDocument/2006/relationships/slide" Target="slides/slide11.xml" /><Relationship Id="rId13" Type="http://schemas.openxmlformats.org/officeDocument/2006/relationships/slide" Target="slides/slide12.xml" /><Relationship Id="rId14" Type="http://schemas.openxmlformats.org/officeDocument/2006/relationships/slide" Target="slides/slide13.xml" /><Relationship Id="rId15" Type="http://schemas.openxmlformats.org/officeDocument/2006/relationships/slide" Target="slides/slide14.xml" /><Relationship Id="rId16" Type="http://schemas.openxmlformats.org/officeDocument/2006/relationships/slide" Target="slides/slide15.xml" /><Relationship Id="rId17" Type="http://schemas.openxmlformats.org/officeDocument/2006/relationships/slide" Target="slides/slide16.xml" /><Relationship Id="rId18" Type="http://schemas.openxmlformats.org/officeDocument/2006/relationships/slide" Target="slides/slide17.xml" /><Relationship Id="rId19" Type="http://schemas.openxmlformats.org/officeDocument/2006/relationships/slide" Target="slides/slide18.xml" /><Relationship Id="rId2" Type="http://schemas.openxmlformats.org/officeDocument/2006/relationships/slide" Target="slides/slide1.xml" /><Relationship Id="rId20" Type="http://schemas.openxmlformats.org/officeDocument/2006/relationships/slide" Target="slides/slide19.xml" /><Relationship Id="rId21" Type="http://schemas.openxmlformats.org/officeDocument/2006/relationships/slide" Target="slides/slide20.xml" /><Relationship Id="rId22" Type="http://schemas.openxmlformats.org/officeDocument/2006/relationships/slide" Target="slides/slide21.xml" /><Relationship Id="rId23" Type="http://schemas.openxmlformats.org/officeDocument/2006/relationships/slide" Target="slides/slide22.xml" /><Relationship Id="rId24" Type="http://schemas.openxmlformats.org/officeDocument/2006/relationships/slide" Target="slides/slide23.xml" /><Relationship Id="rId25" Type="http://schemas.openxmlformats.org/officeDocument/2006/relationships/slide" Target="slides/slide24.xml" /><Relationship Id="rId26" Type="http://schemas.openxmlformats.org/officeDocument/2006/relationships/slide" Target="slides/slide25.xml" /><Relationship Id="rId27" Type="http://schemas.openxmlformats.org/officeDocument/2006/relationships/slide" Target="slides/slide26.xml" /><Relationship Id="rId28" Type="http://schemas.openxmlformats.org/officeDocument/2006/relationships/slide" Target="slides/slide27.xml" /><Relationship Id="rId29" Type="http://schemas.openxmlformats.org/officeDocument/2006/relationships/slide" Target="slides/slide28.xml" /><Relationship Id="rId3" Type="http://schemas.openxmlformats.org/officeDocument/2006/relationships/slide" Target="slides/slide2.xml" /><Relationship Id="rId30" Type="http://schemas.openxmlformats.org/officeDocument/2006/relationships/slide" Target="slides/slide29.xml" /><Relationship Id="rId31" Type="http://schemas.openxmlformats.org/officeDocument/2006/relationships/slide" Target="slides/slide30.xml" /><Relationship Id="rId32" Type="http://schemas.openxmlformats.org/officeDocument/2006/relationships/slide" Target="slides/slide31.xml" /><Relationship Id="rId33" Type="http://schemas.openxmlformats.org/officeDocument/2006/relationships/slide" Target="slides/slide32.xml" /><Relationship Id="rId34" Type="http://schemas.openxmlformats.org/officeDocument/2006/relationships/tags" Target="tags/tag1.xml" /><Relationship Id="rId35" Type="http://schemas.openxmlformats.org/officeDocument/2006/relationships/presProps" Target="presProps.xml" /><Relationship Id="rId36" Type="http://schemas.openxmlformats.org/officeDocument/2006/relationships/viewProps" Target="viewProps.xml" /><Relationship Id="rId37" Type="http://schemas.openxmlformats.org/officeDocument/2006/relationships/theme" Target="theme/theme1.xml" /><Relationship Id="rId38" Type="http://schemas.openxmlformats.org/officeDocument/2006/relationships/tableStyles" Target="tableStyles.xml" /><Relationship Id="rId4" Type="http://schemas.openxmlformats.org/officeDocument/2006/relationships/slide" Target="slides/slide3.xml" /><Relationship Id="rId5" Type="http://schemas.openxmlformats.org/officeDocument/2006/relationships/slide" Target="slides/slide4.xml" /><Relationship Id="rId6" Type="http://schemas.openxmlformats.org/officeDocument/2006/relationships/slide" Target="slides/slide5.xml" /><Relationship Id="rId7" Type="http://schemas.openxmlformats.org/officeDocument/2006/relationships/slide" Target="slides/slide6.xml" /><Relationship Id="rId8" Type="http://schemas.openxmlformats.org/officeDocument/2006/relationships/slide" Target="slides/slide7.xml" /><Relationship Id="rId9" Type="http://schemas.openxmlformats.org/officeDocument/2006/relationships/slide" Target="slides/slide8.xml" /></Relationship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Title Slide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sp>
        <p:nvSpPr>
          <p:cNvPr id="2" name="Title 1" title="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 title=""/>
          <p:cNvSpPr>
            <a:spLocks noGrp="1"/>
          </p:cNvSpPr>
          <p:nvPr>
            <p:ph type="subTitle" idx="1"/>
          </p:nvPr>
        </p:nvSpPr>
        <p:spPr/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 title="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F1832E0-6F2B-48F6-A11D-58CB553D59E2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5" name="Footer Placeholder 4" title="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 title="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Title and Vertical Text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sp>
        <p:nvSpPr>
          <p:cNvPr id="2" name="Title 1" title="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 title="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 title="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74E5EA99-20B0-43A8-9865-F79A5BB03967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5" name="Footer Placeholder 4" title="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 title="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Vertical Title and Text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 title=""/>
          <p:cNvSpPr>
            <a:spLocks noGrp="1"/>
          </p:cNvSpPr>
          <p:nvPr>
            <p:ph type="title" orient="vert"/>
          </p:nvPr>
        </p:nvSpPr>
        <p:spPr/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 title="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 title="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A84A468-BD9D-4550-BBB8-00A58FC5E27C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5" name="Footer Placeholder 4" title="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 title="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Title and Content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sp>
        <p:nvSpPr>
          <p:cNvPr id="2" name="Title 1" title="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 title="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 title="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8E19813-BAE1-4C8C-88A6-C662DA56C7B3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5" name="Footer Placeholder 4" title="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 title="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Section Header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sp>
        <p:nvSpPr>
          <p:cNvPr id="2" name="Title 1" title=""/>
          <p:cNvSpPr>
            <a:spLocks noGrp="1"/>
          </p:cNvSpPr>
          <p:nvPr>
            <p:ph type="title"/>
          </p:nvPr>
        </p:nvSpPr>
        <p:spPr/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 title=""/>
          <p:cNvSpPr>
            <a:spLocks noGrp="1"/>
          </p:cNvSpPr>
          <p:nvPr>
            <p:ph type="body" idx="1"/>
          </p:nvPr>
        </p:nvSpPr>
        <p:spPr/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 title="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5D663852-3BB9-44D3-BFEC-051DE01AC8ED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5" name="Footer Placeholder 4" title="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 title="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Two Content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sp>
        <p:nvSpPr>
          <p:cNvPr id="2" name="Title 1" title="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 title=""/>
          <p:cNvSpPr>
            <a:spLocks noGrp="1"/>
          </p:cNvSpPr>
          <p:nvPr>
            <p:ph sz="half" idx="1"/>
          </p:nvPr>
        </p:nvSpPr>
        <p:spPr/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 title=""/>
          <p:cNvSpPr>
            <a:spLocks noGrp="1"/>
          </p:cNvSpPr>
          <p:nvPr>
            <p:ph sz="half" idx="2"/>
          </p:nvPr>
        </p:nvSpPr>
        <p:spPr/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 title=""/>
          <p:cNvSpPr>
            <a:spLocks noGrp="1"/>
          </p:cNvSpPr>
          <p:nvPr>
            <p:ph type="dt" sz="half" idx="3"/>
          </p:nvPr>
        </p:nvSpPr>
        <p:spPr/>
        <p:txBody>
          <a:bodyPr/>
          <a:lstStyle/>
          <a:p>
            <a:fld id="{324DA7FC-0077-420A-9FD2-CFDA3A4BEACE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6" name="Footer Placeholder 5" title="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 title="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Comparison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sp>
        <p:nvSpPr>
          <p:cNvPr id="2" name="Title 1" title="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 title=""/>
          <p:cNvSpPr>
            <a:spLocks noGrp="1"/>
          </p:cNvSpPr>
          <p:nvPr>
            <p:ph type="body" idx="1"/>
          </p:nvPr>
        </p:nvSpPr>
        <p:spPr/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 title=""/>
          <p:cNvSpPr>
            <a:spLocks noGrp="1"/>
          </p:cNvSpPr>
          <p:nvPr>
            <p:ph sz="half" idx="2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 title=""/>
          <p:cNvSpPr>
            <a:spLocks noGrp="1"/>
          </p:cNvSpPr>
          <p:nvPr>
            <p:ph type="body" sz="quarter" idx="3"/>
          </p:nvPr>
        </p:nvSpPr>
        <p:spPr/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 title=""/>
          <p:cNvSpPr>
            <a:spLocks noGrp="1"/>
          </p:cNvSpPr>
          <p:nvPr>
            <p:ph sz="quarter" idx="4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 title=""/>
          <p:cNvSpPr>
            <a:spLocks noGrp="1"/>
          </p:cNvSpPr>
          <p:nvPr>
            <p:ph type="dt" sz="half" idx="5"/>
          </p:nvPr>
        </p:nvSpPr>
        <p:spPr/>
        <p:txBody>
          <a:bodyPr/>
          <a:lstStyle/>
          <a:p>
            <a:fld id="{BDC47B54-6A5A-4686-AF7E-377CBF96C3F1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8" name="Footer Placeholder 7" title=""/>
          <p:cNvSpPr>
            <a:spLocks noGrp="1"/>
          </p:cNvSpPr>
          <p:nvPr>
            <p:ph type="ftr" sz="quarter" idx="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 title="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Title Only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sp>
        <p:nvSpPr>
          <p:cNvPr id="2" name="Title 1" title="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 title=""/>
          <p:cNvSpPr>
            <a:spLocks noGrp="1"/>
          </p:cNvSpPr>
          <p:nvPr>
            <p:ph type="dt" sz="half" idx="1"/>
          </p:nvPr>
        </p:nvSpPr>
        <p:spPr/>
        <p:txBody>
          <a:bodyPr/>
          <a:lstStyle/>
          <a:p>
            <a:fld id="{10B56594-3AB3-4686-BEB3-1F84B87C7D0A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4" name="Footer Placeholder 3" title=""/>
          <p:cNvSpPr>
            <a:spLocks noGrp="1"/>
          </p:cNvSpPr>
          <p:nvPr>
            <p:ph type="ftr" sz="quarter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 title=""/>
          <p:cNvSpPr>
            <a:spLocks noGrp="1"/>
          </p:cNvSpPr>
          <p:nvPr>
            <p:ph type="sldNum" sz="quarter" idx="3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Blank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 title=""/>
          <p:cNvSpPr>
            <a:spLocks noGrp="1"/>
          </p:cNvSpPr>
          <p:nvPr>
            <p:ph type="dt" sz="half"/>
          </p:nvPr>
        </p:nvSpPr>
        <p:spPr/>
        <p:txBody>
          <a:bodyPr/>
          <a:lstStyle/>
          <a:p>
            <a:fld id="{95FE19FC-E5AD-46C0-A2AF-2CA03F2DA196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3" name="Footer Placeholder 2" title=""/>
          <p:cNvSpPr>
            <a:spLocks noGrp="1"/>
          </p:cNvSpPr>
          <p:nvPr>
            <p:ph type="ftr"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 title="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Content with Caption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sp>
        <p:nvSpPr>
          <p:cNvPr id="2" name="Title 1" title="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 title="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 title=""/>
          <p:cNvSpPr>
            <a:spLocks noGrp="1"/>
          </p:cNvSpPr>
          <p:nvPr>
            <p:ph type="body" sz="half" idx="2"/>
          </p:nvPr>
        </p:nvSpPr>
        <p:spPr/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 title=""/>
          <p:cNvSpPr>
            <a:spLocks noGrp="1"/>
          </p:cNvSpPr>
          <p:nvPr>
            <p:ph type="dt" sz="half" idx="3"/>
          </p:nvPr>
        </p:nvSpPr>
        <p:spPr/>
        <p:txBody>
          <a:bodyPr/>
          <a:lstStyle/>
          <a:p>
            <a:fld id="{EDC36E83-E575-4285-83B4-F44E05C88ADA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6" name="Footer Placeholder 5" title="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 title="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Picture with Caption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sp>
        <p:nvSpPr>
          <p:cNvPr id="2" name="Title 1" title="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 title=""/>
          <p:cNvSpPr>
            <a:spLocks noGrp="1"/>
          </p:cNvSpPr>
          <p:nvPr>
            <p:ph type="pic" idx="1"/>
          </p:nvPr>
        </p:nvSpPr>
        <p:spPr/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 title=""/>
          <p:cNvSpPr>
            <a:spLocks noGrp="1"/>
          </p:cNvSpPr>
          <p:nvPr>
            <p:ph type="body" sz="half" idx="2"/>
          </p:nvPr>
        </p:nvSpPr>
        <p:spPr/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 title=""/>
          <p:cNvSpPr>
            <a:spLocks noGrp="1"/>
          </p:cNvSpPr>
          <p:nvPr>
            <p:ph type="dt" sz="half" idx="3"/>
          </p:nvPr>
        </p:nvSpPr>
        <p:spPr/>
        <p:txBody>
          <a:bodyPr/>
          <a:lstStyle/>
          <a:p>
            <a:fld id="{7A2D3498-6D95-42E2-94D1-F4B7348153FC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6" name="Footer Placeholder 5" title="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 title="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 title="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 title="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 title="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FD0B7A-F5DD-4F40-B4CB-3B2C354B893A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5" name="Footer Placeholder 4" title="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 title="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1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10.pn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11.pn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12.pn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13.pn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14.png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15.png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16.png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17.png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18.png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19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2.png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20.png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21.png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22.png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23.png" /></Relationships>
</file>

<file path=ppt/slides/_rels/slide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24.png" /></Relationships>
</file>

<file path=ppt/slides/_rels/slide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25.png" /></Relationships>
</file>

<file path=ppt/slides/_rels/slide2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26.png" /></Relationships>
</file>

<file path=ppt/slides/_rels/slide2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27.png" /></Relationships>
</file>

<file path=ppt/slides/_rels/slide2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28.png" /></Relationships>
</file>

<file path=ppt/slides/_rels/slide2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29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3.png" /></Relationships>
</file>

<file path=ppt/slides/_rels/slide3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30.png" /></Relationships>
</file>

<file path=ppt/slides/_rels/slide3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31.png" /></Relationships>
</file>

<file path=ppt/slides/_rels/slide3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32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4.pn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5.pn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6.pn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7.pn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8.pn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9.png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 title="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 title="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 title="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 title="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 title="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 title="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 title="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 title="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 title="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 title="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 title="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 title="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 title="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 title="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 title="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 title="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 title="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 title="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 title="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 title="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 title="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 title="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 title="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 title="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 title="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 title="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 title="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 title="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 title="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 title="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 title="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 title="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OS" val="Unix 4.18 unknown"/>
  <p:tag name="AS_RELEASE_DATE" val="2024.07.31"/>
  <p:tag name="AS_TITLE" val="Aspose.Slides for Java"/>
  <p:tag name="AS_VERSION" val="24.7"/>
</p:tagLst>
</file>

<file path=ppt/theme/theme1.xml><?xml version="1.0" encoding="utf-8"?>
<a:theme xmlns:r="http://schemas.openxmlformats.org/officeDocument/2006/relationships"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%20Ｐゴシック"/>
        <a:font script="Hang" typeface="맑은%20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%20Ｐゴシック"/>
        <a:font script="Hang" typeface="맑은%20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(4:3)</PresentationFormat>
  <Paragraphs>0</Paragraphs>
  <Slides>32</Slides>
  <Notes>0</Notes>
  <TotalTime>1</TotalTime>
  <HiddenSlides>0</HiddenSlides>
  <MMClips>0</MMClips>
  <ScaleCrop>0</ScaleCrop>
  <HeadingPairs>
    <vt:vector baseType="variant" size="6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baseType="lpstr" size="35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Java</Application>
  <AppVersion>24.0700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cp:revision>1</cp:revision>
  <cp:lastPrinted>2025-01-04T13:16:12.264</cp:lastPrinted>
  <dcterms:created xsi:type="dcterms:W3CDTF">2025-01-04T18:16:12Z</dcterms:created>
  <dcterms:modified xsi:type="dcterms:W3CDTF">2025-01-04T18:16:15Z</dcterms:modified>
</cp:coreProperties>
</file>