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E76B77-4BAD-41E4-976F-ADB36AA952A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BCC76A-0A80-4D03-A5A3-04623EDCC29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A5CF1D-393A-4DBC-87CF-4A6C0C3C24B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B27FB0-EDB6-474D-A6BD-B83E67366CD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736389-B22B-4EB7-AA57-75F6B72825A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03106AF-0F18-44AC-A896-43B62FDA105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0482F6D5-E314-4F9F-A6E4-5A9226BD073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4842411-674A-4955-A43E-F8160266A26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FAF61E8-28E1-4040-A41B-C670AAFFF7A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CA3F750-DB50-4326-986B-4D987EB3A4B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B5E2BAE-040A-42F9-979D-6DC5A5D3D55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4.18 unknown"/>
  <p:tag name="AS_RELEASE_DATE" val="2023.07.31"/>
  <p:tag name="AS_TITLE" val="Aspose.Slides for Java"/>
  <p:tag name="AS_VERSION" val="23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13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6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2024-09-15T15:59:10.666</cp:lastPrinted>
  <dcterms:created xsi:type="dcterms:W3CDTF">2024-09-15T19:59:10Z</dcterms:created>
  <dcterms:modified xsi:type="dcterms:W3CDTF">2024-09-15T19:59:20Z</dcterms:modified>
</cp:coreProperties>
</file>