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51" autoAdjust="0"/>
    <p:restoredTop sz="0"/>
  </p:normalViewPr>
  <p:slideViewPr>
    <p:cSldViewPr>
      <p:cViewPr>
        <p:scale>
          <a:sx n="100" d="100"/>
          <a:sy n="100" d="100"/>
        </p:scale>
        <p:origin x="8650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630A2E-F8CF-4EF9-A4AF-F2211277253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F7099-13AB-4ADE-B759-45C358EADD2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CE5D8E-7956-4858-99B1-25F2895918E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03E146-0FC0-4F6E-BFF9-1BC637D3490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AD4C45-44DF-48EA-8824-46FCA706526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C971A79-E389-49F2-B3B8-A644E08FCC8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B845F2F-F539-42C3-B279-61C652E01C4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056AE4D-093F-4555-B846-863CC77518D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C017A10-2662-4CB4-AE52-12E677DE64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9DCF44F-0990-4589-9348-82D844EF438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E43EAD2-F6D5-45D5-AC48-F5CCFA46DFD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8 unknown"/>
  <p:tag name="AS_RELEASE_DATE" val="2024.07.31"/>
  <p:tag name="AS_TITLE" val="Aspose.Slides for Java"/>
  <p:tag name="AS_VERSION" val="2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Paul Vanden Berge</cp:lastModifiedBy>
  <cp:revision>2</cp:revision>
  <cp:lastPrinted>2025-02-06T21:33:29Z</cp:lastPrinted>
  <dcterms:created xsi:type="dcterms:W3CDTF">2024-09-26T20:54:15Z</dcterms:created>
  <dcterms:modified xsi:type="dcterms:W3CDTF">2025-02-06T21:40:34Z</dcterms:modified>
</cp:coreProperties>
</file>