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B01C7-FAD6-4C2F-8103-BC40032E608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ECFCD9-8D54-48AC-8811-9C54B770B49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447075-E5D2-4023-9D4D-2F20FC81D5B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F297F4-A3D3-4DE9-906C-0DCAD95C7D2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939723-65F7-4209-AC27-A8B796F9967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E85FF7F-ABEF-4554-8AA0-DEFB698CE45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BB7084A-E8EB-4050-97BA-C4A393B27B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08B9333-8E05-495C-8B08-39A2544C069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1E59F59-9F05-431C-BA32-3D1E189683C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CE7452B-62C0-4274-9778-8858E410E48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93C020D-2C1A-492A-9349-1E70D098AF1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29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2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2025-02-06T09:54:07.183</cp:lastPrinted>
  <dcterms:created xsi:type="dcterms:W3CDTF">2025-02-06T14:54:07Z</dcterms:created>
  <dcterms:modified xsi:type="dcterms:W3CDTF">2025-02-06T14:54:15Z</dcterms:modified>
</cp:coreProperties>
</file>