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03" r:id="rId5"/>
    <p:sldId id="273" r:id="rId6"/>
    <p:sldId id="277" r:id="rId7"/>
    <p:sldId id="258" r:id="rId8"/>
    <p:sldId id="288" r:id="rId9"/>
    <p:sldId id="291" r:id="rId10"/>
    <p:sldId id="290" r:id="rId11"/>
    <p:sldId id="289" r:id="rId12"/>
    <p:sldId id="292" r:id="rId13"/>
    <p:sldId id="278" r:id="rId14"/>
    <p:sldId id="293" r:id="rId15"/>
    <p:sldId id="286" r:id="rId16"/>
    <p:sldId id="259" r:id="rId17"/>
    <p:sldId id="283" r:id="rId18"/>
    <p:sldId id="268" r:id="rId19"/>
    <p:sldId id="263" r:id="rId20"/>
    <p:sldId id="285" r:id="rId21"/>
  </p:sldIdLst>
  <p:sldSz cx="12192000" cy="6858000"/>
  <p:notesSz cx="6858000" cy="9144000"/>
  <p:custShowLst>
    <p:custShow name="IAFF &amp; FOP" id="0">
      <p:sldLst>
        <p:sld r:id="rId6"/>
        <p:sld r:id="rId7"/>
        <p:sld r:id="rId8"/>
        <p:sld r:id="rId9"/>
        <p:sld r:id="rId10"/>
        <p:sld r:id="rId11"/>
        <p:sld r:id="rId12"/>
        <p:sld r:id="rId13"/>
        <p:sld r:id="rId14"/>
        <p:sld r:id="rId15"/>
        <p:sld r:id="rId16"/>
        <p:sld r:id="rId17"/>
        <p:sld r:id="rId18"/>
        <p:sld r:id="rId19"/>
        <p:sld r:id="rId20"/>
        <p:sld r:id="rId21"/>
      </p:sldLst>
    </p:custShow>
    <p:custShow name="MANAG/FED/TEAM" id="1">
      <p:sldLst>
        <p:sld r:id="rId6"/>
        <p:sld r:id="rId8"/>
        <p:sld r:id="rId16"/>
        <p:sld r:id="rId18"/>
        <p:sld r:id="rId19"/>
        <p:sld r:id="rId20"/>
        <p:sld r:id="rId2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E739344-F79F-605B-8D81-3ADC07B17FD7}" name="Yslande Agenor" initials="YA" userId="S::YAgenor@fortlauderdale.gov::7456ecc2-4169-475b-8c0d-6b325c61c364" providerId="AD"/>
  <p188:author id="{591F545A-21C5-645E-CCA0-EDF5D991BC4E}" name="Michaelynn Sampo" initials="MS" userId="S::msampo@fortlauderdale.gov::de188e92-e634-416d-958a-462b320c34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3C3"/>
    <a:srgbClr val="DCEAF1"/>
    <a:srgbClr val="F1EEEE"/>
    <a:srgbClr val="E7E6E6"/>
    <a:srgbClr val="155463"/>
    <a:srgbClr val="C6BA92"/>
    <a:srgbClr val="138C4B"/>
    <a:srgbClr val="4464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F732B-00B8-4D00-8CD5-794C2AB76E7A}" v="12" dt="2025-02-05T19:15:59.672"/>
    <p1510:client id="{73C22856-6D5C-49DE-ADA6-5D678C2AB620}" v="17" dt="2025-02-05T19:34:09.066"/>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91317" autoAdjust="0"/>
  </p:normalViewPr>
  <p:slideViewPr>
    <p:cSldViewPr snapToGrid="0">
      <p:cViewPr varScale="1">
        <p:scale>
          <a:sx n="102" d="100"/>
          <a:sy n="102" d="100"/>
        </p:scale>
        <p:origin x="894"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5450C9-30E0-4ACF-BDD1-092463FFFB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B36ABAD-DFC6-41BB-AF76-77EBFA4568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79BF0D-A27E-4949-BA05-26DFC7FA342E}" type="datetimeFigureOut">
              <a:rPr lang="en-US" smtClean="0"/>
              <a:t>2/5/2025</a:t>
            </a:fld>
            <a:endParaRPr lang="en-US" dirty="0"/>
          </a:p>
        </p:txBody>
      </p:sp>
      <p:sp>
        <p:nvSpPr>
          <p:cNvPr id="4" name="Footer Placeholder 3">
            <a:extLst>
              <a:ext uri="{FF2B5EF4-FFF2-40B4-BE49-F238E27FC236}">
                <a16:creationId xmlns:a16="http://schemas.microsoft.com/office/drawing/2014/main" id="{EEAC7E56-E390-43F2-A87A-4A200501E4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56FB9EB-179C-4409-A4AF-09861B235A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762803-C07A-499E-9504-8ED8734DAF46}" type="slidenum">
              <a:rPr lang="en-US" smtClean="0"/>
              <a:t>‹#›</a:t>
            </a:fld>
            <a:endParaRPr lang="en-US" dirty="0"/>
          </a:p>
        </p:txBody>
      </p:sp>
    </p:spTree>
    <p:extLst>
      <p:ext uri="{BB962C8B-B14F-4D97-AF65-F5344CB8AC3E}">
        <p14:creationId xmlns:p14="http://schemas.microsoft.com/office/powerpoint/2010/main" val="2624469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4AA30-155C-4903-9267-E3BBFB95FF41}" type="datetimeFigureOut">
              <a:rPr lang="en-US" smtClean="0"/>
              <a:t>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3F336-7DD2-47CF-A0F3-D1163B2A9C10}" type="slidenum">
              <a:rPr lang="en-US" smtClean="0"/>
              <a:t>‹#›</a:t>
            </a:fld>
            <a:endParaRPr lang="en-US" dirty="0"/>
          </a:p>
        </p:txBody>
      </p:sp>
    </p:spTree>
    <p:extLst>
      <p:ext uri="{BB962C8B-B14F-4D97-AF65-F5344CB8AC3E}">
        <p14:creationId xmlns:p14="http://schemas.microsoft.com/office/powerpoint/2010/main" val="174713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1</a:t>
            </a:fld>
            <a:endParaRPr lang="en-US" dirty="0"/>
          </a:p>
        </p:txBody>
      </p:sp>
    </p:spTree>
    <p:extLst>
      <p:ext uri="{BB962C8B-B14F-4D97-AF65-F5344CB8AC3E}">
        <p14:creationId xmlns:p14="http://schemas.microsoft.com/office/powerpoint/2010/main" val="352821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10</a:t>
            </a:fld>
            <a:endParaRPr lang="en-US" dirty="0"/>
          </a:p>
        </p:txBody>
      </p:sp>
    </p:spTree>
    <p:extLst>
      <p:ext uri="{BB962C8B-B14F-4D97-AF65-F5344CB8AC3E}">
        <p14:creationId xmlns:p14="http://schemas.microsoft.com/office/powerpoint/2010/main" val="141783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11</a:t>
            </a:fld>
            <a:endParaRPr lang="en-US" dirty="0"/>
          </a:p>
        </p:txBody>
      </p:sp>
    </p:spTree>
    <p:extLst>
      <p:ext uri="{BB962C8B-B14F-4D97-AF65-F5344CB8AC3E}">
        <p14:creationId xmlns:p14="http://schemas.microsoft.com/office/powerpoint/2010/main" val="3121534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Your coverage under COBRA will be the same coverage you had while you were an employee. This is helpful if you would like to continue to see your same doctors and receive the same health plan benefits.</a:t>
            </a:r>
          </a:p>
          <a:p>
            <a:pPr algn="l"/>
            <a:endParaRPr lang="en-US" dirty="0"/>
          </a:p>
          <a:p>
            <a:pPr algn="l"/>
            <a:r>
              <a:rPr lang="en-US" dirty="0"/>
              <a:t>Marketplace: Coverage available for those under age 65 who do not want to continue City plan. Subsidies may be available for those who meet financial requirements​</a:t>
            </a:r>
          </a:p>
          <a:p>
            <a:pPr algn="l"/>
            <a:endParaRPr lang="en-US" dirty="0"/>
          </a:p>
          <a:p>
            <a:pPr algn="l"/>
            <a:r>
              <a:rPr lang="en-US" dirty="0"/>
              <a:t>After becoming Medicare eligible, the City’s medical plans will be considered secondary coverage. </a:t>
            </a:r>
          </a:p>
          <a:p>
            <a:pPr algn="l"/>
            <a:endParaRPr lang="en-US" dirty="0"/>
          </a:p>
          <a:p>
            <a:pPr algn="l"/>
            <a:r>
              <a:rPr lang="en-US" dirty="0"/>
              <a:t>COBRA will be administered to by TASC for 2025</a:t>
            </a:r>
          </a:p>
        </p:txBody>
      </p:sp>
      <p:sp>
        <p:nvSpPr>
          <p:cNvPr id="4" name="Slide Number Placeholder 3"/>
          <p:cNvSpPr>
            <a:spLocks noGrp="1"/>
          </p:cNvSpPr>
          <p:nvPr>
            <p:ph type="sldNum" sz="quarter" idx="5"/>
          </p:nvPr>
        </p:nvSpPr>
        <p:spPr/>
        <p:txBody>
          <a:bodyPr/>
          <a:lstStyle/>
          <a:p>
            <a:fld id="{2CB3F336-7DD2-47CF-A0F3-D1163B2A9C10}" type="slidenum">
              <a:rPr lang="en-US" smtClean="0"/>
              <a:t>12</a:t>
            </a:fld>
            <a:endParaRPr lang="en-US" dirty="0"/>
          </a:p>
        </p:txBody>
      </p:sp>
    </p:spTree>
    <p:extLst>
      <p:ext uri="{BB962C8B-B14F-4D97-AF65-F5344CB8AC3E}">
        <p14:creationId xmlns:p14="http://schemas.microsoft.com/office/powerpoint/2010/main" val="701283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None @ Early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Hired on/after start dates will receive no stipend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IAFF - the City shall pay such contribution to the VEBA established by the Union with such payment credited to the employee’s individual account to be maintained by the VEBA.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FOP Only - This contribution shall become effective beginning the month following their termination from employment with the City after their Normal Retirement Date or upon being granted a service incurred disability pension and shall cease upon the member attaining Medicare eligibility.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13</a:t>
            </a:fld>
            <a:endParaRPr lang="en-US" dirty="0"/>
          </a:p>
        </p:txBody>
      </p:sp>
    </p:spTree>
    <p:extLst>
      <p:ext uri="{BB962C8B-B14F-4D97-AF65-F5344CB8AC3E}">
        <p14:creationId xmlns:p14="http://schemas.microsoft.com/office/powerpoint/2010/main" val="3226742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Employee may continue the coverage he had on the date his Certificate would  otherwise terminate, including any in-force Spouse or Dependent Child coverage.</a:t>
            </a:r>
          </a:p>
          <a:p>
            <a:endParaRPr lang="en-US" dirty="0"/>
          </a:p>
          <a:p>
            <a:endParaRPr lang="en-US" dirty="0"/>
          </a:p>
          <a:p>
            <a:r>
              <a:rPr lang="en-US" dirty="0"/>
              <a:t>However, coverage may not be continued if: The Employee failed to pay any required premium, or This Group Policy terminates</a:t>
            </a:r>
          </a:p>
        </p:txBody>
      </p:sp>
      <p:sp>
        <p:nvSpPr>
          <p:cNvPr id="4" name="Slide Number Placeholder 3"/>
          <p:cNvSpPr>
            <a:spLocks noGrp="1"/>
          </p:cNvSpPr>
          <p:nvPr>
            <p:ph type="sldNum" sz="quarter" idx="5"/>
          </p:nvPr>
        </p:nvSpPr>
        <p:spPr/>
        <p:txBody>
          <a:bodyPr/>
          <a:lstStyle/>
          <a:p>
            <a:fld id="{2CB3F336-7DD2-47CF-A0F3-D1163B2A9C10}" type="slidenum">
              <a:rPr lang="en-US" smtClean="0"/>
              <a:t>14</a:t>
            </a:fld>
            <a:endParaRPr lang="en-US" dirty="0"/>
          </a:p>
        </p:txBody>
      </p:sp>
    </p:spTree>
    <p:extLst>
      <p:ext uri="{BB962C8B-B14F-4D97-AF65-F5344CB8AC3E}">
        <p14:creationId xmlns:p14="http://schemas.microsoft.com/office/powerpoint/2010/main" val="226639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Payroll – option to send Final payout as last contribution…forms to be completed for withdrawal, loans, </a:t>
            </a:r>
            <a:r>
              <a:rPr lang="en-US" dirty="0" err="1"/>
              <a:t>etc</a:t>
            </a:r>
            <a:r>
              <a:rPr lang="en-US" dirty="0"/>
              <a:t> </a:t>
            </a:r>
          </a:p>
        </p:txBody>
      </p:sp>
      <p:sp>
        <p:nvSpPr>
          <p:cNvPr id="4" name="Slide Number Placeholder 3"/>
          <p:cNvSpPr>
            <a:spLocks noGrp="1"/>
          </p:cNvSpPr>
          <p:nvPr>
            <p:ph type="sldNum" sz="quarter" idx="5"/>
          </p:nvPr>
        </p:nvSpPr>
        <p:spPr/>
        <p:txBody>
          <a:bodyPr/>
          <a:lstStyle/>
          <a:p>
            <a:fld id="{2CB3F336-7DD2-47CF-A0F3-D1163B2A9C10}" type="slidenum">
              <a:rPr lang="en-US" smtClean="0"/>
              <a:t>15</a:t>
            </a:fld>
            <a:endParaRPr lang="en-US" dirty="0"/>
          </a:p>
        </p:txBody>
      </p:sp>
    </p:spTree>
    <p:extLst>
      <p:ext uri="{BB962C8B-B14F-4D97-AF65-F5344CB8AC3E}">
        <p14:creationId xmlns:p14="http://schemas.microsoft.com/office/powerpoint/2010/main" val="351660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2CB3F336-7DD2-47CF-A0F3-D1163B2A9C10}" type="slidenum">
              <a:rPr lang="en-US" smtClean="0"/>
              <a:t>16</a:t>
            </a:fld>
            <a:endParaRPr lang="en-US" dirty="0"/>
          </a:p>
        </p:txBody>
      </p:sp>
    </p:spTree>
    <p:extLst>
      <p:ext uri="{BB962C8B-B14F-4D97-AF65-F5344CB8AC3E}">
        <p14:creationId xmlns:p14="http://schemas.microsoft.com/office/powerpoint/2010/main" val="3362932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17</a:t>
            </a:fld>
            <a:endParaRPr lang="en-US" dirty="0"/>
          </a:p>
        </p:txBody>
      </p:sp>
    </p:spTree>
    <p:extLst>
      <p:ext uri="{BB962C8B-B14F-4D97-AF65-F5344CB8AC3E}">
        <p14:creationId xmlns:p14="http://schemas.microsoft.com/office/powerpoint/2010/main" val="245216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Benefits Section is comprised of five employees. </a:t>
            </a:r>
          </a:p>
        </p:txBody>
      </p:sp>
      <p:sp>
        <p:nvSpPr>
          <p:cNvPr id="4" name="Slide Number Placeholder 3"/>
          <p:cNvSpPr>
            <a:spLocks noGrp="1"/>
          </p:cNvSpPr>
          <p:nvPr>
            <p:ph type="sldNum" sz="quarter" idx="5"/>
          </p:nvPr>
        </p:nvSpPr>
        <p:spPr/>
        <p:txBody>
          <a:bodyPr/>
          <a:lstStyle/>
          <a:p>
            <a:fld id="{2CB3F336-7DD2-47CF-A0F3-D1163B2A9C10}" type="slidenum">
              <a:rPr lang="en-US" smtClean="0"/>
              <a:t>2</a:t>
            </a:fld>
            <a:endParaRPr lang="en-US" dirty="0"/>
          </a:p>
        </p:txBody>
      </p:sp>
    </p:spTree>
    <p:extLst>
      <p:ext uri="{BB962C8B-B14F-4D97-AF65-F5344CB8AC3E}">
        <p14:creationId xmlns:p14="http://schemas.microsoft.com/office/powerpoint/2010/main" val="371052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CB3F336-7DD2-47CF-A0F3-D1163B2A9C10}" type="slidenum">
              <a:rPr lang="en-US" smtClean="0"/>
              <a:t>3</a:t>
            </a:fld>
            <a:endParaRPr lang="en-US" dirty="0"/>
          </a:p>
        </p:txBody>
      </p:sp>
    </p:spTree>
    <p:extLst>
      <p:ext uri="{BB962C8B-B14F-4D97-AF65-F5344CB8AC3E}">
        <p14:creationId xmlns:p14="http://schemas.microsoft.com/office/powerpoint/2010/main" val="185757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Active coverage continues to end of month of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Dependents can continue coverage until retiree terminates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Obtain retiree election form on website or from Employee Benefits Department.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Coverage is not automatic. You must enroll within 30 days of retirement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4</a:t>
            </a:fld>
            <a:endParaRPr lang="en-US" dirty="0"/>
          </a:p>
        </p:txBody>
      </p:sp>
    </p:spTree>
    <p:extLst>
      <p:ext uri="{BB962C8B-B14F-4D97-AF65-F5344CB8AC3E}">
        <p14:creationId xmlns:p14="http://schemas.microsoft.com/office/powerpoint/2010/main" val="424611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of pocket expenses rollover to retiree account and will apply to deductible and out of pocket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Education week</a:t>
            </a:r>
          </a:p>
        </p:txBody>
      </p:sp>
      <p:sp>
        <p:nvSpPr>
          <p:cNvPr id="4" name="Slide Number Placeholder 3"/>
          <p:cNvSpPr>
            <a:spLocks noGrp="1"/>
          </p:cNvSpPr>
          <p:nvPr>
            <p:ph type="sldNum" sz="quarter" idx="5"/>
          </p:nvPr>
        </p:nvSpPr>
        <p:spPr/>
        <p:txBody>
          <a:bodyPr/>
          <a:lstStyle/>
          <a:p>
            <a:fld id="{2CB3F336-7DD2-47CF-A0F3-D1163B2A9C10}" type="slidenum">
              <a:rPr lang="en-US" smtClean="0"/>
              <a:t>5</a:t>
            </a:fld>
            <a:endParaRPr lang="en-US" dirty="0"/>
          </a:p>
        </p:txBody>
      </p:sp>
    </p:spTree>
    <p:extLst>
      <p:ext uri="{BB962C8B-B14F-4D97-AF65-F5344CB8AC3E}">
        <p14:creationId xmlns:p14="http://schemas.microsoft.com/office/powerpoint/2010/main" val="291952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HRA is funded solely by the City. If you switch medical plans you forfeit any unused HRA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Non-tax qualified dependents (i.e. adult child dependents, domestic partners and domestic partner’s child(ren)) are not eligible for HRA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year, unused HRA funds roll over to the following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HRA is only for medical and prescription claims. Can not be used for dental and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B3F336-7DD2-47CF-A0F3-D1163B2A9C10}" type="slidenum">
              <a:rPr lang="en-US" smtClean="0"/>
              <a:t>6</a:t>
            </a:fld>
            <a:endParaRPr lang="en-US" dirty="0"/>
          </a:p>
        </p:txBody>
      </p:sp>
    </p:spTree>
    <p:extLst>
      <p:ext uri="{BB962C8B-B14F-4D97-AF65-F5344CB8AC3E}">
        <p14:creationId xmlns:p14="http://schemas.microsoft.com/office/powerpoint/2010/main" val="2728350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Premium deducted from pension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Rates remained the same for several years and will not be increasing for 2025</a:t>
            </a:r>
          </a:p>
        </p:txBody>
      </p:sp>
      <p:sp>
        <p:nvSpPr>
          <p:cNvPr id="4" name="Slide Number Placeholder 3"/>
          <p:cNvSpPr>
            <a:spLocks noGrp="1"/>
          </p:cNvSpPr>
          <p:nvPr>
            <p:ph type="sldNum" sz="quarter" idx="5"/>
          </p:nvPr>
        </p:nvSpPr>
        <p:spPr/>
        <p:txBody>
          <a:bodyPr/>
          <a:lstStyle/>
          <a:p>
            <a:fld id="{2CB3F336-7DD2-47CF-A0F3-D1163B2A9C10}" type="slidenum">
              <a:rPr lang="en-US" smtClean="0"/>
              <a:t>7</a:t>
            </a:fld>
            <a:endParaRPr lang="en-US" dirty="0"/>
          </a:p>
        </p:txBody>
      </p:sp>
    </p:spTree>
    <p:extLst>
      <p:ext uri="{BB962C8B-B14F-4D97-AF65-F5344CB8AC3E}">
        <p14:creationId xmlns:p14="http://schemas.microsoft.com/office/powerpoint/2010/main" val="313599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  Individual Deductible; Family None</a:t>
            </a:r>
          </a:p>
        </p:txBody>
      </p:sp>
      <p:sp>
        <p:nvSpPr>
          <p:cNvPr id="4" name="Slide Number Placeholder 3"/>
          <p:cNvSpPr>
            <a:spLocks noGrp="1"/>
          </p:cNvSpPr>
          <p:nvPr>
            <p:ph type="sldNum" sz="quarter" idx="5"/>
          </p:nvPr>
        </p:nvSpPr>
        <p:spPr/>
        <p:txBody>
          <a:bodyPr/>
          <a:lstStyle/>
          <a:p>
            <a:fld id="{2CB3F336-7DD2-47CF-A0F3-D1163B2A9C10}" type="slidenum">
              <a:rPr lang="en-US" smtClean="0"/>
              <a:t>8</a:t>
            </a:fld>
            <a:endParaRPr lang="en-US" dirty="0"/>
          </a:p>
        </p:txBody>
      </p:sp>
    </p:spTree>
    <p:extLst>
      <p:ext uri="{BB962C8B-B14F-4D97-AF65-F5344CB8AC3E}">
        <p14:creationId xmlns:p14="http://schemas.microsoft.com/office/powerpoint/2010/main" val="3384277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Dental coverage is the same as active </a:t>
            </a:r>
          </a:p>
        </p:txBody>
      </p:sp>
      <p:sp>
        <p:nvSpPr>
          <p:cNvPr id="4" name="Slide Number Placeholder 3"/>
          <p:cNvSpPr>
            <a:spLocks noGrp="1"/>
          </p:cNvSpPr>
          <p:nvPr>
            <p:ph type="sldNum" sz="quarter" idx="5"/>
          </p:nvPr>
        </p:nvSpPr>
        <p:spPr/>
        <p:txBody>
          <a:bodyPr/>
          <a:lstStyle/>
          <a:p>
            <a:fld id="{2CB3F336-7DD2-47CF-A0F3-D1163B2A9C10}" type="slidenum">
              <a:rPr lang="en-US" smtClean="0"/>
              <a:t>9</a:t>
            </a:fld>
            <a:endParaRPr lang="en-US" dirty="0"/>
          </a:p>
        </p:txBody>
      </p:sp>
    </p:spTree>
    <p:extLst>
      <p:ext uri="{BB962C8B-B14F-4D97-AF65-F5344CB8AC3E}">
        <p14:creationId xmlns:p14="http://schemas.microsoft.com/office/powerpoint/2010/main" val="32782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343BBF-5896-492F-B293-DE44DE83197D}"/>
              </a:ext>
              <a:ext uri="{C183D7F6-B498-43B3-948B-1728B52AA6E4}">
                <adec:decorative xmlns:adec="http://schemas.microsoft.com/office/drawing/2017/decorative" val="1"/>
              </a:ext>
            </a:extLst>
          </p:cNvPr>
          <p:cNvSpPr/>
          <p:nvPr userDrawn="1"/>
        </p:nvSpPr>
        <p:spPr>
          <a:xfrm>
            <a:off x="3600127" y="5095875"/>
            <a:ext cx="4991747" cy="17621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Picture Placeholder 5">
            <a:extLst>
              <a:ext uri="{FF2B5EF4-FFF2-40B4-BE49-F238E27FC236}">
                <a16:creationId xmlns:a16="http://schemas.microsoft.com/office/drawing/2014/main" id="{28BC4C36-9C93-4585-BF64-797C379471F5}"/>
              </a:ext>
            </a:extLst>
          </p:cNvPr>
          <p:cNvSpPr>
            <a:spLocks noGrp="1"/>
          </p:cNvSpPr>
          <p:nvPr>
            <p:ph type="pic" sz="quarter" idx="10" hasCustomPrompt="1"/>
          </p:nvPr>
        </p:nvSpPr>
        <p:spPr>
          <a:xfrm>
            <a:off x="466725" y="466725"/>
            <a:ext cx="11258550" cy="5924550"/>
          </a:xfrm>
          <a:custGeom>
            <a:avLst/>
            <a:gdLst>
              <a:gd name="connsiteX0" fmla="*/ 0 w 11258550"/>
              <a:gd name="connsiteY0" fmla="*/ 0 h 5924550"/>
              <a:gd name="connsiteX1" fmla="*/ 11258550 w 11258550"/>
              <a:gd name="connsiteY1" fmla="*/ 0 h 5924550"/>
              <a:gd name="connsiteX2" fmla="*/ 11258550 w 11258550"/>
              <a:gd name="connsiteY2" fmla="*/ 5924550 h 5924550"/>
              <a:gd name="connsiteX3" fmla="*/ 8125149 w 11258550"/>
              <a:gd name="connsiteY3" fmla="*/ 5924550 h 5924550"/>
              <a:gd name="connsiteX4" fmla="*/ 8125149 w 11258550"/>
              <a:gd name="connsiteY4" fmla="*/ 4629150 h 5924550"/>
              <a:gd name="connsiteX5" fmla="*/ 3133402 w 11258550"/>
              <a:gd name="connsiteY5" fmla="*/ 4629150 h 5924550"/>
              <a:gd name="connsiteX6" fmla="*/ 3133402 w 11258550"/>
              <a:gd name="connsiteY6" fmla="*/ 5924550 h 5924550"/>
              <a:gd name="connsiteX7" fmla="*/ 0 w 11258550"/>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0"/>
                </a:moveTo>
                <a:lnTo>
                  <a:pt x="11258550" y="0"/>
                </a:lnTo>
                <a:lnTo>
                  <a:pt x="11258550" y="5924550"/>
                </a:lnTo>
                <a:lnTo>
                  <a:pt x="8125149" y="5924550"/>
                </a:lnTo>
                <a:lnTo>
                  <a:pt x="8125149" y="4629150"/>
                </a:lnTo>
                <a:lnTo>
                  <a:pt x="3133402" y="4629150"/>
                </a:lnTo>
                <a:lnTo>
                  <a:pt x="3133402" y="5924550"/>
                </a:lnTo>
                <a:lnTo>
                  <a:pt x="0" y="5924550"/>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7749D11F-03B6-400D-94E7-177EEBC5C7C3}"/>
              </a:ext>
            </a:extLst>
          </p:cNvPr>
          <p:cNvSpPr>
            <a:spLocks noGrp="1"/>
          </p:cNvSpPr>
          <p:nvPr>
            <p:ph type="body" sz="quarter" idx="12" hasCustomPrompt="1"/>
          </p:nvPr>
        </p:nvSpPr>
        <p:spPr>
          <a:xfrm>
            <a:off x="3960921" y="6176266"/>
            <a:ext cx="4270159" cy="339247"/>
          </a:xfrm>
        </p:spPr>
        <p:txBody>
          <a:bodyPr>
            <a:noAutofit/>
          </a:bodyPr>
          <a:lstStyle>
            <a:lvl1pPr marL="0" indent="0" algn="ctr">
              <a:buNone/>
              <a:defRPr sz="2000" spc="100" baseline="0">
                <a:solidFill>
                  <a:schemeClr val="accent6"/>
                </a:solidFill>
              </a:defRPr>
            </a:lvl1pPr>
          </a:lstStyle>
          <a:p>
            <a:pPr lvl="0"/>
            <a:r>
              <a:rPr lang="en-US"/>
              <a:t>Click to add name</a:t>
            </a:r>
          </a:p>
        </p:txBody>
      </p:sp>
      <p:sp>
        <p:nvSpPr>
          <p:cNvPr id="2" name="Title 1">
            <a:extLst>
              <a:ext uri="{FF2B5EF4-FFF2-40B4-BE49-F238E27FC236}">
                <a16:creationId xmlns:a16="http://schemas.microsoft.com/office/drawing/2014/main" id="{984C86F7-04B1-4F1F-B4FB-8A3C2793606D}"/>
              </a:ext>
            </a:extLst>
          </p:cNvPr>
          <p:cNvSpPr>
            <a:spLocks noGrp="1"/>
          </p:cNvSpPr>
          <p:nvPr>
            <p:ph type="title" hasCustomPrompt="1"/>
          </p:nvPr>
        </p:nvSpPr>
        <p:spPr>
          <a:xfrm>
            <a:off x="3960940" y="5489855"/>
            <a:ext cx="4270248" cy="640080"/>
          </a:xfrm>
        </p:spPr>
        <p:txBody>
          <a:bodyPr anchor="t">
            <a:noAutofit/>
          </a:bodyPr>
          <a:lstStyle>
            <a:lvl1pPr algn="ctr">
              <a:lnSpc>
                <a:spcPct val="80000"/>
              </a:lnSpc>
              <a:defRPr sz="5000" cap="all" baseline="0">
                <a:ln w="19050">
                  <a:solidFill>
                    <a:schemeClr val="accent6"/>
                  </a:solidFill>
                </a:ln>
                <a:noFill/>
              </a:defRPr>
            </a:lvl1pPr>
          </a:lstStyle>
          <a:p>
            <a:r>
              <a:rPr lang="en-US" dirty="0"/>
              <a:t>Click to add title</a:t>
            </a:r>
          </a:p>
        </p:txBody>
      </p:sp>
    </p:spTree>
    <p:extLst>
      <p:ext uri="{BB962C8B-B14F-4D97-AF65-F5344CB8AC3E}">
        <p14:creationId xmlns:p14="http://schemas.microsoft.com/office/powerpoint/2010/main" val="31363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D0226-3AB8-4591-90BD-C0E6D9A30301}"/>
              </a:ext>
            </a:extLst>
          </p:cNvPr>
          <p:cNvSpPr/>
          <p:nvPr userDrawn="1"/>
        </p:nvSpPr>
        <p:spPr>
          <a:xfrm>
            <a:off x="1780309"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Rectangle 2">
            <a:extLst>
              <a:ext uri="{FF2B5EF4-FFF2-40B4-BE49-F238E27FC236}">
                <a16:creationId xmlns:a16="http://schemas.microsoft.com/office/drawing/2014/main" id="{3D12CA40-DF7D-4358-831F-BC9B8960CBDB}"/>
              </a:ext>
            </a:extLst>
          </p:cNvPr>
          <p:cNvSpPr/>
          <p:nvPr userDrawn="1"/>
        </p:nvSpPr>
        <p:spPr>
          <a:xfrm>
            <a:off x="4979555"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Rectangle 11">
            <a:extLst>
              <a:ext uri="{FF2B5EF4-FFF2-40B4-BE49-F238E27FC236}">
                <a16:creationId xmlns:a16="http://schemas.microsoft.com/office/drawing/2014/main" id="{95E1A6E6-C76B-400D-9A19-F1B09AD38A3E}"/>
              </a:ext>
            </a:extLst>
          </p:cNvPr>
          <p:cNvSpPr/>
          <p:nvPr userDrawn="1"/>
        </p:nvSpPr>
        <p:spPr>
          <a:xfrm>
            <a:off x="8153400"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ext Placeholder 10">
            <a:extLst>
              <a:ext uri="{FF2B5EF4-FFF2-40B4-BE49-F238E27FC236}">
                <a16:creationId xmlns:a16="http://schemas.microsoft.com/office/drawing/2014/main" id="{E67140AA-40F5-4101-B5AA-DDCDA4906E33}"/>
              </a:ext>
            </a:extLst>
          </p:cNvPr>
          <p:cNvSpPr>
            <a:spLocks noGrp="1"/>
          </p:cNvSpPr>
          <p:nvPr>
            <p:ph type="body" sz="quarter" idx="16" hasCustomPrompt="1"/>
          </p:nvPr>
        </p:nvSpPr>
        <p:spPr>
          <a:xfrm>
            <a:off x="1453428" y="4178539"/>
            <a:ext cx="2937452" cy="968644"/>
          </a:xfrm>
          <a:prstGeom prst="rect">
            <a:avLst/>
          </a:prstGeom>
        </p:spPr>
        <p:txBody>
          <a:bodyPr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1966AA58-3FAC-4126-8C63-16F104203B6A}"/>
              </a:ext>
            </a:extLst>
          </p:cNvPr>
          <p:cNvSpPr>
            <a:spLocks noGrp="1"/>
          </p:cNvSpPr>
          <p:nvPr>
            <p:ph type="body" sz="quarter" idx="17" hasCustomPrompt="1"/>
          </p:nvPr>
        </p:nvSpPr>
        <p:spPr>
          <a:xfrm>
            <a:off x="2007899" y="2977808"/>
            <a:ext cx="1828510" cy="859743"/>
          </a:xfrm>
          <a:prstGeom prst="rect">
            <a:avLst/>
          </a:prstGeom>
        </p:spPr>
        <p:txBody>
          <a:bodyPr anchor="ctr">
            <a:noAutofit/>
          </a:bodyPr>
          <a:lstStyle>
            <a:lvl1pPr marL="0" indent="0" algn="ctr">
              <a:buNone/>
              <a:defRPr sz="2800" cap="all" spc="100" baseline="0">
                <a:solidFill>
                  <a:schemeClr val="accent6"/>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3B430FA7-46C5-4651-8ED7-21284AF01213}"/>
              </a:ext>
            </a:extLst>
          </p:cNvPr>
          <p:cNvSpPr>
            <a:spLocks noGrp="1"/>
          </p:cNvSpPr>
          <p:nvPr>
            <p:ph type="body" sz="quarter" idx="18" hasCustomPrompt="1"/>
          </p:nvPr>
        </p:nvSpPr>
        <p:spPr>
          <a:xfrm>
            <a:off x="4652674" y="4178539"/>
            <a:ext cx="2937452" cy="968644"/>
          </a:xfrm>
          <a:prstGeom prst="rect">
            <a:avLst/>
          </a:prstGeom>
        </p:spPr>
        <p:txBody>
          <a:bodyPr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1C698088-82D8-4D90-AE73-66B661DFCBC2}"/>
              </a:ext>
            </a:extLst>
          </p:cNvPr>
          <p:cNvSpPr>
            <a:spLocks noGrp="1"/>
          </p:cNvSpPr>
          <p:nvPr>
            <p:ph type="body" sz="quarter" idx="19" hasCustomPrompt="1"/>
          </p:nvPr>
        </p:nvSpPr>
        <p:spPr>
          <a:xfrm>
            <a:off x="5207145" y="2977808"/>
            <a:ext cx="1828510" cy="859743"/>
          </a:xfrm>
          <a:prstGeom prst="rect">
            <a:avLst/>
          </a:prstGeom>
        </p:spPr>
        <p:txBody>
          <a:bodyPr anchor="ctr">
            <a:noAutofit/>
          </a:bodyPr>
          <a:lstStyle>
            <a:lvl1pPr marL="0" indent="0" algn="ctr">
              <a:buNone/>
              <a:defRPr sz="2800" cap="all" spc="100" baseline="0">
                <a:solidFill>
                  <a:schemeClr val="accent6"/>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83FF934E-D2F5-409F-B4EB-CD316340BF37}"/>
              </a:ext>
            </a:extLst>
          </p:cNvPr>
          <p:cNvSpPr>
            <a:spLocks noGrp="1"/>
          </p:cNvSpPr>
          <p:nvPr>
            <p:ph type="body" sz="quarter" idx="20" hasCustomPrompt="1"/>
          </p:nvPr>
        </p:nvSpPr>
        <p:spPr>
          <a:xfrm>
            <a:off x="7851920" y="4178539"/>
            <a:ext cx="2937452" cy="968644"/>
          </a:xfrm>
          <a:prstGeom prst="rect">
            <a:avLst/>
          </a:prstGeom>
        </p:spPr>
        <p:txBody>
          <a:bodyPr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7E006825-EBAA-451B-AD52-683B7109D507}"/>
              </a:ext>
            </a:extLst>
          </p:cNvPr>
          <p:cNvSpPr>
            <a:spLocks noGrp="1"/>
          </p:cNvSpPr>
          <p:nvPr>
            <p:ph type="body" sz="quarter" idx="21" hasCustomPrompt="1"/>
          </p:nvPr>
        </p:nvSpPr>
        <p:spPr>
          <a:xfrm>
            <a:off x="8380990" y="2977808"/>
            <a:ext cx="1828510" cy="859743"/>
          </a:xfrm>
          <a:prstGeom prst="rect">
            <a:avLst/>
          </a:prstGeom>
        </p:spPr>
        <p:txBody>
          <a:bodyPr anchor="ctr">
            <a:noAutofit/>
          </a:bodyPr>
          <a:lstStyle>
            <a:lvl1pPr marL="0" indent="0" algn="ctr">
              <a:buNone/>
              <a:defRPr sz="2800" cap="all" spc="100" baseline="0">
                <a:solidFill>
                  <a:schemeClr val="accent6"/>
                </a:solidFill>
                <a:latin typeface="+mj-lt"/>
              </a:defRPr>
            </a:lvl1pPr>
          </a:lstStyle>
          <a:p>
            <a:pPr lvl="0"/>
            <a:r>
              <a:rPr lang="en-US"/>
              <a:t>Click to add subtitle</a:t>
            </a:r>
          </a:p>
        </p:txBody>
      </p:sp>
      <p:sp>
        <p:nvSpPr>
          <p:cNvPr id="19" name="Date Placeholder 4">
            <a:extLst>
              <a:ext uri="{FF2B5EF4-FFF2-40B4-BE49-F238E27FC236}">
                <a16:creationId xmlns:a16="http://schemas.microsoft.com/office/drawing/2014/main" id="{044D0E17-B284-4856-BBDB-FFF2EBAB974A}"/>
              </a:ext>
            </a:extLst>
          </p:cNvPr>
          <p:cNvSpPr>
            <a:spLocks noGrp="1"/>
          </p:cNvSpPr>
          <p:nvPr>
            <p:ph type="dt" sz="half" idx="10"/>
          </p:nvPr>
        </p:nvSpPr>
        <p:spPr>
          <a:xfrm>
            <a:off x="838200" y="6515753"/>
            <a:ext cx="2743200" cy="205722"/>
          </a:xfrm>
        </p:spPr>
        <p:txBody>
          <a:bodyPr>
            <a:noAutofit/>
          </a:bodyPr>
          <a:lstStyle/>
          <a:p>
            <a:r>
              <a:rPr lang="en-US" dirty="0"/>
              <a:t>8/03/20XX</a:t>
            </a:r>
          </a:p>
        </p:txBody>
      </p:sp>
      <p:sp>
        <p:nvSpPr>
          <p:cNvPr id="20" name="Footer Placeholder 5">
            <a:extLst>
              <a:ext uri="{FF2B5EF4-FFF2-40B4-BE49-F238E27FC236}">
                <a16:creationId xmlns:a16="http://schemas.microsoft.com/office/drawing/2014/main" id="{56B7B285-9E5D-48DB-B740-3FDA433FE99C}"/>
              </a:ext>
            </a:extLst>
          </p:cNvPr>
          <p:cNvSpPr>
            <a:spLocks noGrp="1"/>
          </p:cNvSpPr>
          <p:nvPr>
            <p:ph type="ftr" sz="quarter" idx="11"/>
          </p:nvPr>
        </p:nvSpPr>
        <p:spPr>
          <a:xfrm>
            <a:off x="4038600" y="6515753"/>
            <a:ext cx="4114800" cy="205722"/>
          </a:xfrm>
        </p:spPr>
        <p:txBody>
          <a:bodyPr>
            <a:noAutofit/>
          </a:bodyPr>
          <a:lstStyle/>
          <a:p>
            <a:r>
              <a:rPr lang="en-US" dirty="0"/>
              <a:t>PITCH DECK</a:t>
            </a:r>
          </a:p>
        </p:txBody>
      </p:sp>
      <p:sp>
        <p:nvSpPr>
          <p:cNvPr id="21" name="Slide Number Placeholder 6">
            <a:extLst>
              <a:ext uri="{FF2B5EF4-FFF2-40B4-BE49-F238E27FC236}">
                <a16:creationId xmlns:a16="http://schemas.microsoft.com/office/drawing/2014/main" id="{73D1A241-8F30-495A-8B68-B8A5CAA1F6BB}"/>
              </a:ext>
            </a:extLst>
          </p:cNvPr>
          <p:cNvSpPr>
            <a:spLocks noGrp="1"/>
          </p:cNvSpPr>
          <p:nvPr>
            <p:ph type="sldNum" sz="quarter" idx="12"/>
          </p:nvPr>
        </p:nvSpPr>
        <p:spPr>
          <a:xfrm>
            <a:off x="8610600" y="6515753"/>
            <a:ext cx="2743200" cy="205722"/>
          </a:xfrm>
        </p:spPr>
        <p:txBody>
          <a:bodyPr>
            <a:noAutofit/>
          </a:bodyPr>
          <a:lstStyle/>
          <a:p>
            <a:fld id="{BF860B6F-2FE3-4DE6-9496-980E987E7466}" type="slidenum">
              <a:rPr lang="en-US" smtClean="0"/>
              <a:t>‹#›</a:t>
            </a:fld>
            <a:endParaRPr lang="en-US" dirty="0"/>
          </a:p>
        </p:txBody>
      </p:sp>
      <p:sp>
        <p:nvSpPr>
          <p:cNvPr id="23" name="Rectangle 22">
            <a:extLst>
              <a:ext uri="{FF2B5EF4-FFF2-40B4-BE49-F238E27FC236}">
                <a16:creationId xmlns:a16="http://schemas.microsoft.com/office/drawing/2014/main" id="{CC931C97-3E53-4030-A6E5-50E4DF9A1C34}"/>
              </a:ext>
            </a:extLst>
          </p:cNvPr>
          <p:cNvSpPr/>
          <p:nvPr userDrawn="1"/>
        </p:nvSpPr>
        <p:spPr>
          <a:xfrm rot="5400000">
            <a:off x="9766385" y="-1006534"/>
            <a:ext cx="972645" cy="39242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Title 3">
            <a:extLst>
              <a:ext uri="{FF2B5EF4-FFF2-40B4-BE49-F238E27FC236}">
                <a16:creationId xmlns:a16="http://schemas.microsoft.com/office/drawing/2014/main" id="{F3F8C40A-9F2A-4E97-956E-E8A1BFB94E15}"/>
              </a:ext>
            </a:extLst>
          </p:cNvPr>
          <p:cNvSpPr>
            <a:spLocks noGrp="1"/>
          </p:cNvSpPr>
          <p:nvPr>
            <p:ph type="title" hasCustomPrompt="1"/>
          </p:nvPr>
        </p:nvSpPr>
        <p:spPr>
          <a:xfrm>
            <a:off x="2891574" y="671808"/>
            <a:ext cx="6408851" cy="639192"/>
          </a:xfrm>
        </p:spPr>
        <p:txBody>
          <a:bodyPr/>
          <a:lstStyle>
            <a:lvl1pPr algn="r">
              <a:defRPr/>
            </a:lvl1pPr>
          </a:lstStyle>
          <a:p>
            <a:r>
              <a:rPr lang="en-US" dirty="0"/>
              <a:t>Click to add title</a:t>
            </a:r>
          </a:p>
        </p:txBody>
      </p:sp>
    </p:spTree>
    <p:extLst>
      <p:ext uri="{BB962C8B-B14F-4D97-AF65-F5344CB8AC3E}">
        <p14:creationId xmlns:p14="http://schemas.microsoft.com/office/powerpoint/2010/main" val="102419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E1A5FC-3F83-4927-88B5-5BCBA3EA6843}"/>
              </a:ext>
            </a:extLst>
          </p:cNvPr>
          <p:cNvSpPr>
            <a:spLocks noGrp="1"/>
          </p:cNvSpPr>
          <p:nvPr>
            <p:ph type="pic" sz="quarter" idx="16" hasCustomPrompt="1"/>
          </p:nvPr>
        </p:nvSpPr>
        <p:spPr>
          <a:xfrm>
            <a:off x="7333860" y="466725"/>
            <a:ext cx="4858139" cy="5924550"/>
          </a:xfrm>
        </p:spPr>
        <p:txBody>
          <a:bodyPr>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4A2EE9FB-42C5-4A09-A4FE-4DDE8CF93548}"/>
              </a:ext>
            </a:extLst>
          </p:cNvPr>
          <p:cNvSpPr>
            <a:spLocks noGrp="1"/>
          </p:cNvSpPr>
          <p:nvPr>
            <p:ph type="dt" sz="half" idx="10"/>
          </p:nvPr>
        </p:nvSpPr>
        <p:spPr/>
        <p:txBody>
          <a:bodyPr>
            <a:noAutofit/>
          </a:bodyPr>
          <a:lstStyle/>
          <a:p>
            <a:r>
              <a:rPr lang="en-US" dirty="0"/>
              <a:t>8/03/20XX</a:t>
            </a:r>
          </a:p>
        </p:txBody>
      </p:sp>
      <p:sp>
        <p:nvSpPr>
          <p:cNvPr id="5" name="Footer Placeholder 4">
            <a:extLst>
              <a:ext uri="{FF2B5EF4-FFF2-40B4-BE49-F238E27FC236}">
                <a16:creationId xmlns:a16="http://schemas.microsoft.com/office/drawing/2014/main" id="{38208DFF-BE58-419E-A8E1-FD94281589CF}"/>
              </a:ext>
            </a:extLst>
          </p:cNvPr>
          <p:cNvSpPr>
            <a:spLocks noGrp="1"/>
          </p:cNvSpPr>
          <p:nvPr>
            <p:ph type="ftr" sz="quarter" idx="11"/>
          </p:nvPr>
        </p:nvSpPr>
        <p:spPr/>
        <p:txBody>
          <a:bodyPr>
            <a:noAutofit/>
          </a:bodyPr>
          <a:lstStyle/>
          <a:p>
            <a:r>
              <a:rPr lang="en-US" dirty="0"/>
              <a:t>PITCH DECK</a:t>
            </a:r>
          </a:p>
        </p:txBody>
      </p:sp>
      <p:sp>
        <p:nvSpPr>
          <p:cNvPr id="6" name="Slide Number Placeholder 5">
            <a:extLst>
              <a:ext uri="{FF2B5EF4-FFF2-40B4-BE49-F238E27FC236}">
                <a16:creationId xmlns:a16="http://schemas.microsoft.com/office/drawing/2014/main" id="{A424A919-F912-4129-B930-D8A078A8C686}"/>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10" name="Text Placeholder 10">
            <a:extLst>
              <a:ext uri="{FF2B5EF4-FFF2-40B4-BE49-F238E27FC236}">
                <a16:creationId xmlns:a16="http://schemas.microsoft.com/office/drawing/2014/main" id="{7CEA9B97-0004-4411-ABB4-A27F463B897A}"/>
              </a:ext>
            </a:extLst>
          </p:cNvPr>
          <p:cNvSpPr>
            <a:spLocks noGrp="1"/>
          </p:cNvSpPr>
          <p:nvPr>
            <p:ph type="body" sz="quarter" idx="13" hasCustomPrompt="1"/>
          </p:nvPr>
        </p:nvSpPr>
        <p:spPr>
          <a:xfrm>
            <a:off x="757045" y="2387634"/>
            <a:ext cx="2824355" cy="3392805"/>
          </a:xfrm>
          <a:prstGeom prst="rect">
            <a:avLst/>
          </a:prstGeom>
        </p:spPr>
        <p:txBody>
          <a:bodyPr anchor="t">
            <a:noAutofit/>
          </a:bodyPr>
          <a:lstStyle>
            <a:lvl1pPr marL="0" indent="0" algn="l">
              <a:lnSpc>
                <a:spcPct val="125000"/>
              </a:lnSpc>
              <a:spcBef>
                <a:spcPts val="15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5ED60F60-B501-479A-A75A-8FD1F9796572}"/>
              </a:ext>
            </a:extLst>
          </p:cNvPr>
          <p:cNvSpPr>
            <a:spLocks noGrp="1"/>
          </p:cNvSpPr>
          <p:nvPr>
            <p:ph type="body" sz="quarter" idx="17" hasCustomPrompt="1"/>
          </p:nvPr>
        </p:nvSpPr>
        <p:spPr>
          <a:xfrm>
            <a:off x="757045" y="1804968"/>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9170FD0E-EBE1-4417-BC9D-4CD5F92BFD36}"/>
              </a:ext>
            </a:extLst>
          </p:cNvPr>
          <p:cNvSpPr>
            <a:spLocks noGrp="1"/>
          </p:cNvSpPr>
          <p:nvPr>
            <p:ph type="body" sz="quarter" idx="18" hasCustomPrompt="1"/>
          </p:nvPr>
        </p:nvSpPr>
        <p:spPr>
          <a:xfrm>
            <a:off x="4045452" y="2385650"/>
            <a:ext cx="2824355" cy="3392805"/>
          </a:xfrm>
          <a:prstGeom prst="rect">
            <a:avLst/>
          </a:prstGeom>
        </p:spPr>
        <p:txBody>
          <a:bodyPr anchor="t">
            <a:noAutofit/>
          </a:bodyPr>
          <a:lstStyle>
            <a:lvl1pPr marL="0" indent="0" algn="l">
              <a:lnSpc>
                <a:spcPct val="125000"/>
              </a:lnSpc>
              <a:spcBef>
                <a:spcPts val="15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17738676-CB36-4BE1-A9C9-0215DEEECB12}"/>
              </a:ext>
            </a:extLst>
          </p:cNvPr>
          <p:cNvSpPr>
            <a:spLocks noGrp="1"/>
          </p:cNvSpPr>
          <p:nvPr>
            <p:ph type="body" sz="quarter" idx="19" hasCustomPrompt="1"/>
          </p:nvPr>
        </p:nvSpPr>
        <p:spPr>
          <a:xfrm>
            <a:off x="4045452" y="1802984"/>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CC438544-38E0-4456-B973-6058B99619B8}"/>
              </a:ext>
            </a:extLst>
          </p:cNvPr>
          <p:cNvSpPr>
            <a:spLocks noGrp="1"/>
          </p:cNvSpPr>
          <p:nvPr>
            <p:ph type="title" hasCustomPrompt="1"/>
          </p:nvPr>
        </p:nvSpPr>
        <p:spPr>
          <a:xfrm>
            <a:off x="724203" y="671808"/>
            <a:ext cx="6041907" cy="639192"/>
          </a:xfrm>
        </p:spPr>
        <p:txBody>
          <a:bodyPr/>
          <a:lstStyle>
            <a:lvl1pPr>
              <a:defRPr/>
            </a:lvl1pPr>
          </a:lstStyle>
          <a:p>
            <a:r>
              <a:rPr lang="en-US" dirty="0"/>
              <a:t>Click to add title</a:t>
            </a:r>
          </a:p>
        </p:txBody>
      </p:sp>
    </p:spTree>
    <p:extLst>
      <p:ext uri="{BB962C8B-B14F-4D97-AF65-F5344CB8AC3E}">
        <p14:creationId xmlns:p14="http://schemas.microsoft.com/office/powerpoint/2010/main" val="60086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F3F335-C36A-4214-BC97-BB4C9721814B}"/>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31CCBA95-53AF-4D84-851A-58323862300D}"/>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4138AEEC-9F28-4200-B5D7-453E32B3B8C5}"/>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cxnSp>
        <p:nvCxnSpPr>
          <p:cNvPr id="45" name="Straight Connector 44">
            <a:extLst>
              <a:ext uri="{FF2B5EF4-FFF2-40B4-BE49-F238E27FC236}">
                <a16:creationId xmlns:a16="http://schemas.microsoft.com/office/drawing/2014/main" id="{0D9967FE-B330-4703-9D6E-CC40B84B1030}"/>
              </a:ext>
            </a:extLst>
          </p:cNvPr>
          <p:cNvCxnSpPr>
            <a:cxnSpLocks/>
          </p:cNvCxnSpPr>
          <p:nvPr userDrawn="1"/>
        </p:nvCxnSpPr>
        <p:spPr>
          <a:xfrm>
            <a:off x="6150567" y="2200739"/>
            <a:ext cx="0" cy="346992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BC0FBFA-8000-40C6-8EF3-D30A0A48CBC5}"/>
              </a:ext>
            </a:extLst>
          </p:cNvPr>
          <p:cNvCxnSpPr>
            <a:cxnSpLocks/>
          </p:cNvCxnSpPr>
          <p:nvPr userDrawn="1"/>
        </p:nvCxnSpPr>
        <p:spPr>
          <a:xfrm flipH="1">
            <a:off x="2545167" y="3935702"/>
            <a:ext cx="710166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 Placeholder 10">
            <a:extLst>
              <a:ext uri="{FF2B5EF4-FFF2-40B4-BE49-F238E27FC236}">
                <a16:creationId xmlns:a16="http://schemas.microsoft.com/office/drawing/2014/main" id="{2DCC767D-316F-42DA-9712-29C185B762F2}"/>
              </a:ext>
            </a:extLst>
          </p:cNvPr>
          <p:cNvSpPr>
            <a:spLocks noGrp="1"/>
          </p:cNvSpPr>
          <p:nvPr>
            <p:ph type="body" sz="quarter" idx="16" hasCustomPrompt="1"/>
          </p:nvPr>
        </p:nvSpPr>
        <p:spPr>
          <a:xfrm>
            <a:off x="5278036" y="1767731"/>
            <a:ext cx="1706966" cy="426393"/>
          </a:xfrm>
          <a:prstGeom prst="rect">
            <a:avLst/>
          </a:prstGeom>
        </p:spPr>
        <p:txBody>
          <a:bodyPr anchor="b">
            <a:noAutofit/>
          </a:bodyPr>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54" name="Text Placeholder 10">
            <a:extLst>
              <a:ext uri="{FF2B5EF4-FFF2-40B4-BE49-F238E27FC236}">
                <a16:creationId xmlns:a16="http://schemas.microsoft.com/office/drawing/2014/main" id="{DC3AF654-39ED-4B70-9A85-34D9DC793D53}"/>
              </a:ext>
            </a:extLst>
          </p:cNvPr>
          <p:cNvSpPr>
            <a:spLocks noGrp="1"/>
          </p:cNvSpPr>
          <p:nvPr>
            <p:ph type="body" sz="quarter" idx="17" hasCustomPrompt="1"/>
          </p:nvPr>
        </p:nvSpPr>
        <p:spPr>
          <a:xfrm>
            <a:off x="5278035" y="5683895"/>
            <a:ext cx="1706966" cy="426393"/>
          </a:xfrm>
          <a:prstGeom prst="rect">
            <a:avLst/>
          </a:prstGeom>
        </p:spPr>
        <p:txBody>
          <a:bodyPr anchor="t">
            <a:noAutofit/>
          </a:bodyPr>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55" name="Text Placeholder 10">
            <a:extLst>
              <a:ext uri="{FF2B5EF4-FFF2-40B4-BE49-F238E27FC236}">
                <a16:creationId xmlns:a16="http://schemas.microsoft.com/office/drawing/2014/main" id="{3E0B0DF9-E558-439A-9B7D-4C600008B0DE}"/>
              </a:ext>
            </a:extLst>
          </p:cNvPr>
          <p:cNvSpPr>
            <a:spLocks noGrp="1"/>
          </p:cNvSpPr>
          <p:nvPr>
            <p:ph type="body" sz="quarter" idx="18" hasCustomPrompt="1"/>
          </p:nvPr>
        </p:nvSpPr>
        <p:spPr>
          <a:xfrm>
            <a:off x="838200" y="3792884"/>
            <a:ext cx="1706966" cy="426393"/>
          </a:xfrm>
          <a:prstGeom prst="rect">
            <a:avLst/>
          </a:prstGeom>
        </p:spPr>
        <p:txBody>
          <a:bodyPr anchor="t">
            <a:noAutofit/>
          </a:bodyPr>
          <a:lstStyle>
            <a:lvl1pPr marL="0" indent="0" algn="r">
              <a:buNone/>
              <a:defRPr sz="1400" cap="all" spc="100" baseline="0">
                <a:solidFill>
                  <a:schemeClr val="bg1">
                    <a:lumMod val="50000"/>
                  </a:schemeClr>
                </a:solidFill>
                <a:latin typeface="+mj-lt"/>
              </a:defRPr>
            </a:lvl1pPr>
          </a:lstStyle>
          <a:p>
            <a:pPr lvl="0"/>
            <a:r>
              <a:rPr lang="en-US"/>
              <a:t>Click to add name</a:t>
            </a:r>
          </a:p>
        </p:txBody>
      </p:sp>
      <p:sp>
        <p:nvSpPr>
          <p:cNvPr id="56" name="Text Placeholder 10">
            <a:extLst>
              <a:ext uri="{FF2B5EF4-FFF2-40B4-BE49-F238E27FC236}">
                <a16:creationId xmlns:a16="http://schemas.microsoft.com/office/drawing/2014/main" id="{6BB9DF13-A501-4465-8844-F8ADFE8BEDA6}"/>
              </a:ext>
            </a:extLst>
          </p:cNvPr>
          <p:cNvSpPr>
            <a:spLocks noGrp="1"/>
          </p:cNvSpPr>
          <p:nvPr>
            <p:ph type="body" sz="quarter" idx="19" hasCustomPrompt="1"/>
          </p:nvPr>
        </p:nvSpPr>
        <p:spPr>
          <a:xfrm>
            <a:off x="9646834" y="3792884"/>
            <a:ext cx="1706966" cy="426393"/>
          </a:xfrm>
          <a:prstGeom prst="rect">
            <a:avLst/>
          </a:prstGeom>
        </p:spPr>
        <p:txBody>
          <a:bodyPr anchor="t">
            <a:noAutofit/>
          </a:bodyPr>
          <a:lstStyle>
            <a:lvl1pPr marL="0" indent="0" algn="l">
              <a:buNone/>
              <a:defRPr sz="1400" cap="all" spc="100" baseline="0">
                <a:solidFill>
                  <a:schemeClr val="bg1">
                    <a:lumMod val="50000"/>
                  </a:schemeClr>
                </a:solidFill>
                <a:latin typeface="+mj-lt"/>
              </a:defRPr>
            </a:lvl1pPr>
          </a:lstStyle>
          <a:p>
            <a:pPr lvl="0"/>
            <a:r>
              <a:rPr lang="en-US"/>
              <a:t>Click to add name</a:t>
            </a:r>
          </a:p>
        </p:txBody>
      </p:sp>
      <p:sp>
        <p:nvSpPr>
          <p:cNvPr id="57" name="Text Placeholder 10">
            <a:extLst>
              <a:ext uri="{FF2B5EF4-FFF2-40B4-BE49-F238E27FC236}">
                <a16:creationId xmlns:a16="http://schemas.microsoft.com/office/drawing/2014/main" id="{D23EF573-9496-4229-ABB9-B58C441687E6}"/>
              </a:ext>
            </a:extLst>
          </p:cNvPr>
          <p:cNvSpPr>
            <a:spLocks noGrp="1"/>
          </p:cNvSpPr>
          <p:nvPr>
            <p:ph type="body" sz="quarter" idx="20" hasCustomPrompt="1"/>
          </p:nvPr>
        </p:nvSpPr>
        <p:spPr>
          <a:xfrm>
            <a:off x="6985000" y="2740969"/>
            <a:ext cx="1929792" cy="426393"/>
          </a:xfrm>
          <a:prstGeom prst="rect">
            <a:avLst/>
          </a:prstGeom>
        </p:spPr>
        <p:txBody>
          <a:bodyPr anchor="ctr">
            <a:noAutofit/>
          </a:bodyPr>
          <a:lstStyle>
            <a:lvl1pPr marL="0" indent="0" algn="ctr">
              <a:lnSpc>
                <a:spcPct val="80000"/>
              </a:lnSpc>
              <a:spcBef>
                <a:spcPts val="0"/>
              </a:spcBef>
              <a:buNone/>
              <a:defRPr sz="2000" cap="all" spc="100" baseline="0">
                <a:solidFill>
                  <a:schemeClr val="bg1"/>
                </a:solidFill>
                <a:latin typeface="+mj-lt"/>
              </a:defRPr>
            </a:lvl1pPr>
          </a:lstStyle>
          <a:p>
            <a:pPr lvl="0"/>
            <a:r>
              <a:rPr lang="en-US"/>
              <a:t>Click to add name</a:t>
            </a:r>
          </a:p>
        </p:txBody>
      </p:sp>
      <p:sp>
        <p:nvSpPr>
          <p:cNvPr id="58" name="Text Placeholder 10">
            <a:extLst>
              <a:ext uri="{FF2B5EF4-FFF2-40B4-BE49-F238E27FC236}">
                <a16:creationId xmlns:a16="http://schemas.microsoft.com/office/drawing/2014/main" id="{6C96D231-4BEB-47C0-BC89-3D69A5E0DD10}"/>
              </a:ext>
            </a:extLst>
          </p:cNvPr>
          <p:cNvSpPr>
            <a:spLocks noGrp="1"/>
          </p:cNvSpPr>
          <p:nvPr>
            <p:ph type="body" sz="quarter" idx="21" hasCustomPrompt="1"/>
          </p:nvPr>
        </p:nvSpPr>
        <p:spPr>
          <a:xfrm>
            <a:off x="4859358" y="4263233"/>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59" name="Text Placeholder 10">
            <a:extLst>
              <a:ext uri="{FF2B5EF4-FFF2-40B4-BE49-F238E27FC236}">
                <a16:creationId xmlns:a16="http://schemas.microsoft.com/office/drawing/2014/main" id="{18B3BFCC-5202-4CF7-8748-EA1165299B92}"/>
              </a:ext>
            </a:extLst>
          </p:cNvPr>
          <p:cNvSpPr>
            <a:spLocks noGrp="1"/>
          </p:cNvSpPr>
          <p:nvPr>
            <p:ph type="body" sz="quarter" idx="22" hasCustomPrompt="1"/>
          </p:nvPr>
        </p:nvSpPr>
        <p:spPr>
          <a:xfrm>
            <a:off x="3945805" y="5001059"/>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60" name="Text Placeholder 10">
            <a:extLst>
              <a:ext uri="{FF2B5EF4-FFF2-40B4-BE49-F238E27FC236}">
                <a16:creationId xmlns:a16="http://schemas.microsoft.com/office/drawing/2014/main" id="{0F78A8C0-E488-4B82-A881-BAF70EF5261C}"/>
              </a:ext>
            </a:extLst>
          </p:cNvPr>
          <p:cNvSpPr>
            <a:spLocks noGrp="1"/>
          </p:cNvSpPr>
          <p:nvPr>
            <p:ph type="body" sz="quarter" idx="23" hasCustomPrompt="1"/>
          </p:nvPr>
        </p:nvSpPr>
        <p:spPr>
          <a:xfrm>
            <a:off x="6528224" y="4328700"/>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61" name="Text Placeholder 10">
            <a:extLst>
              <a:ext uri="{FF2B5EF4-FFF2-40B4-BE49-F238E27FC236}">
                <a16:creationId xmlns:a16="http://schemas.microsoft.com/office/drawing/2014/main" id="{9CBF7863-921B-428D-857E-AC4D195E887A}"/>
              </a:ext>
            </a:extLst>
          </p:cNvPr>
          <p:cNvSpPr>
            <a:spLocks noGrp="1"/>
          </p:cNvSpPr>
          <p:nvPr>
            <p:ph type="body" sz="quarter" idx="24" hasCustomPrompt="1"/>
          </p:nvPr>
        </p:nvSpPr>
        <p:spPr>
          <a:xfrm>
            <a:off x="8464942" y="4956195"/>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62" name="Text Placeholder 10">
            <a:extLst>
              <a:ext uri="{FF2B5EF4-FFF2-40B4-BE49-F238E27FC236}">
                <a16:creationId xmlns:a16="http://schemas.microsoft.com/office/drawing/2014/main" id="{3818CA49-6F16-4527-9CE5-335D522ECAA7}"/>
              </a:ext>
            </a:extLst>
          </p:cNvPr>
          <p:cNvSpPr>
            <a:spLocks noGrp="1"/>
          </p:cNvSpPr>
          <p:nvPr>
            <p:ph type="body" sz="quarter" idx="25" hasCustomPrompt="1"/>
          </p:nvPr>
        </p:nvSpPr>
        <p:spPr>
          <a:xfrm>
            <a:off x="3696547" y="2870279"/>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EEA8460B-1230-475A-839A-BB0365A3D529}"/>
              </a:ext>
            </a:extLst>
          </p:cNvPr>
          <p:cNvSpPr>
            <a:spLocks noGrp="1"/>
          </p:cNvSpPr>
          <p:nvPr>
            <p:ph type="title" hasCustomPrompt="1"/>
          </p:nvPr>
        </p:nvSpPr>
        <p:spPr>
          <a:xfrm>
            <a:off x="724203" y="671807"/>
            <a:ext cx="10629597" cy="645807"/>
          </a:xfrm>
        </p:spPr>
        <p:txBody>
          <a:bodyPr/>
          <a:lstStyle>
            <a:lvl1pPr>
              <a:defRPr/>
            </a:lvl1pPr>
          </a:lstStyle>
          <a:p>
            <a:r>
              <a:rPr lang="en-US" dirty="0"/>
              <a:t>Click to add title</a:t>
            </a:r>
          </a:p>
        </p:txBody>
      </p:sp>
    </p:spTree>
    <p:extLst>
      <p:ext uri="{BB962C8B-B14F-4D97-AF65-F5344CB8AC3E}">
        <p14:creationId xmlns:p14="http://schemas.microsoft.com/office/powerpoint/2010/main" val="27438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3D11A1-D567-4DE9-AFD4-7A6BC7C300C1}"/>
              </a:ext>
            </a:extLst>
          </p:cNvPr>
          <p:cNvSpPr/>
          <p:nvPr userDrawn="1"/>
        </p:nvSpPr>
        <p:spPr>
          <a:xfrm>
            <a:off x="4483944"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Rectangle 8">
            <a:extLst>
              <a:ext uri="{FF2B5EF4-FFF2-40B4-BE49-F238E27FC236}">
                <a16:creationId xmlns:a16="http://schemas.microsoft.com/office/drawing/2014/main" id="{21398470-6F00-41F0-B63E-42C03BC992F8}"/>
              </a:ext>
            </a:extLst>
          </p:cNvPr>
          <p:cNvSpPr/>
          <p:nvPr userDrawn="1"/>
        </p:nvSpPr>
        <p:spPr>
          <a:xfrm>
            <a:off x="4489659"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Rectangle 10">
            <a:extLst>
              <a:ext uri="{FF2B5EF4-FFF2-40B4-BE49-F238E27FC236}">
                <a16:creationId xmlns:a16="http://schemas.microsoft.com/office/drawing/2014/main" id="{BF06A024-E68E-4F1C-887D-415804C89479}"/>
              </a:ext>
            </a:extLst>
          </p:cNvPr>
          <p:cNvSpPr/>
          <p:nvPr userDrawn="1"/>
        </p:nvSpPr>
        <p:spPr>
          <a:xfrm>
            <a:off x="8284843"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Rectangle 12">
            <a:extLst>
              <a:ext uri="{FF2B5EF4-FFF2-40B4-BE49-F238E27FC236}">
                <a16:creationId xmlns:a16="http://schemas.microsoft.com/office/drawing/2014/main" id="{0B3C2448-350F-482F-92C0-4F1495265933}"/>
              </a:ext>
            </a:extLst>
          </p:cNvPr>
          <p:cNvSpPr/>
          <p:nvPr userDrawn="1"/>
        </p:nvSpPr>
        <p:spPr>
          <a:xfrm>
            <a:off x="8290558"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6" name="Rectangle 25">
            <a:extLst>
              <a:ext uri="{FF2B5EF4-FFF2-40B4-BE49-F238E27FC236}">
                <a16:creationId xmlns:a16="http://schemas.microsoft.com/office/drawing/2014/main" id="{F1BFB613-F647-4C24-8072-6BA560C2CF35}"/>
              </a:ext>
            </a:extLst>
          </p:cNvPr>
          <p:cNvSpPr/>
          <p:nvPr userDrawn="1"/>
        </p:nvSpPr>
        <p:spPr>
          <a:xfrm rot="5400000">
            <a:off x="9766385" y="-1006534"/>
            <a:ext cx="972645" cy="39242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CA52D8BE-09E0-4B54-871E-627BA3688E32}"/>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30158535-C39C-4032-BC07-CC7DA7456E17}"/>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CE638FD9-7569-4F67-9902-EA32B7F93F68}"/>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7" name="Text Placeholder 10">
            <a:extLst>
              <a:ext uri="{FF2B5EF4-FFF2-40B4-BE49-F238E27FC236}">
                <a16:creationId xmlns:a16="http://schemas.microsoft.com/office/drawing/2014/main" id="{36849D09-65B8-4E5C-986A-AB5E3748D42E}"/>
              </a:ext>
            </a:extLst>
          </p:cNvPr>
          <p:cNvSpPr>
            <a:spLocks noGrp="1"/>
          </p:cNvSpPr>
          <p:nvPr>
            <p:ph type="body" sz="quarter" idx="16" hasCustomPrompt="1"/>
          </p:nvPr>
        </p:nvSpPr>
        <p:spPr>
          <a:xfrm>
            <a:off x="3181350" y="1221488"/>
            <a:ext cx="5829300" cy="537864"/>
          </a:xfrm>
          <a:prstGeom prst="rect">
            <a:avLst/>
          </a:prstGeom>
        </p:spPr>
        <p:txBody>
          <a:bodyPr anchor="t">
            <a:noAutofit/>
          </a:bodyPr>
          <a:lstStyle>
            <a:lvl1pPr marL="0" indent="0" algn="ctr">
              <a:lnSpc>
                <a:spcPct val="125000"/>
              </a:lnSpc>
              <a:spcBef>
                <a:spcPts val="0"/>
              </a:spcBef>
              <a:buNone/>
              <a:defRPr sz="2000" cap="none" spc="100" baseline="0">
                <a:solidFill>
                  <a:schemeClr val="tx1"/>
                </a:solidFill>
                <a:latin typeface="Seaford" panose="020B0502030303020204" pitchFamily="34" charset="0"/>
              </a:defRPr>
            </a:lvl1pPr>
          </a:lstStyle>
          <a:p>
            <a:pPr lvl="0"/>
            <a:r>
              <a:rPr lang="en-US"/>
              <a:t>Click to add text</a:t>
            </a:r>
          </a:p>
        </p:txBody>
      </p:sp>
      <p:sp>
        <p:nvSpPr>
          <p:cNvPr id="8" name="Rectangle 7">
            <a:extLst>
              <a:ext uri="{FF2B5EF4-FFF2-40B4-BE49-F238E27FC236}">
                <a16:creationId xmlns:a16="http://schemas.microsoft.com/office/drawing/2014/main" id="{23AC480B-19BB-48E2-8BEF-4AA0680D32DE}"/>
              </a:ext>
            </a:extLst>
          </p:cNvPr>
          <p:cNvSpPr/>
          <p:nvPr userDrawn="1"/>
        </p:nvSpPr>
        <p:spPr>
          <a:xfrm>
            <a:off x="691513"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Rectangle 13">
            <a:extLst>
              <a:ext uri="{FF2B5EF4-FFF2-40B4-BE49-F238E27FC236}">
                <a16:creationId xmlns:a16="http://schemas.microsoft.com/office/drawing/2014/main" id="{82C09E39-FAAE-43BC-8BD6-08DC89C45F5B}"/>
              </a:ext>
            </a:extLst>
          </p:cNvPr>
          <p:cNvSpPr/>
          <p:nvPr userDrawn="1"/>
        </p:nvSpPr>
        <p:spPr>
          <a:xfrm>
            <a:off x="697228"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9" name="Text Placeholder 10">
            <a:extLst>
              <a:ext uri="{FF2B5EF4-FFF2-40B4-BE49-F238E27FC236}">
                <a16:creationId xmlns:a16="http://schemas.microsoft.com/office/drawing/2014/main" id="{07156FBE-72BD-4A64-99F7-1ABAA272A0FA}"/>
              </a:ext>
            </a:extLst>
          </p:cNvPr>
          <p:cNvSpPr>
            <a:spLocks noGrp="1"/>
          </p:cNvSpPr>
          <p:nvPr>
            <p:ph type="body" sz="quarter" idx="17" hasCustomPrompt="1"/>
          </p:nvPr>
        </p:nvSpPr>
        <p:spPr>
          <a:xfrm>
            <a:off x="963928" y="2683198"/>
            <a:ext cx="2667000" cy="609180"/>
          </a:xfrm>
          <a:prstGeom prst="rect">
            <a:avLst/>
          </a:prstGeom>
        </p:spPr>
        <p:txBody>
          <a:bodyPr anchor="ctr">
            <a:noAutofit/>
          </a:bodyPr>
          <a:lstStyle>
            <a:lvl1pPr marL="0" indent="0" algn="ctr">
              <a:lnSpc>
                <a:spcPct val="80000"/>
              </a:lnSpc>
              <a:spcBef>
                <a:spcPts val="0"/>
              </a:spcBef>
              <a:buNone/>
              <a:defRPr sz="2000" cap="all" spc="100" baseline="0">
                <a:solidFill>
                  <a:schemeClr val="accent6"/>
                </a:solidFill>
                <a:latin typeface="+mj-lt"/>
              </a:defRPr>
            </a:lvl1pPr>
          </a:lstStyle>
          <a:p>
            <a:pPr lvl="0"/>
            <a:r>
              <a:rPr lang="en-US"/>
              <a:t>Click to add subtitle</a:t>
            </a:r>
          </a:p>
        </p:txBody>
      </p:sp>
      <p:sp>
        <p:nvSpPr>
          <p:cNvPr id="20" name="Text Placeholder 10">
            <a:extLst>
              <a:ext uri="{FF2B5EF4-FFF2-40B4-BE49-F238E27FC236}">
                <a16:creationId xmlns:a16="http://schemas.microsoft.com/office/drawing/2014/main" id="{0AEE629F-FF1D-44AE-B728-8EA70D72A35B}"/>
              </a:ext>
            </a:extLst>
          </p:cNvPr>
          <p:cNvSpPr>
            <a:spLocks noGrp="1"/>
          </p:cNvSpPr>
          <p:nvPr>
            <p:ph type="body" sz="quarter" idx="18" hasCustomPrompt="1"/>
          </p:nvPr>
        </p:nvSpPr>
        <p:spPr>
          <a:xfrm>
            <a:off x="4750644" y="2683198"/>
            <a:ext cx="2667000" cy="609180"/>
          </a:xfrm>
          <a:prstGeom prst="rect">
            <a:avLst/>
          </a:prstGeom>
        </p:spPr>
        <p:txBody>
          <a:bodyPr anchor="ctr">
            <a:noAutofit/>
          </a:bodyPr>
          <a:lstStyle>
            <a:lvl1pPr marL="0" indent="0" algn="ctr">
              <a:lnSpc>
                <a:spcPct val="80000"/>
              </a:lnSpc>
              <a:spcBef>
                <a:spcPts val="0"/>
              </a:spcBef>
              <a:buNone/>
              <a:defRPr sz="2000" cap="all" spc="100" baseline="0">
                <a:solidFill>
                  <a:schemeClr val="accent6"/>
                </a:solidFill>
                <a:latin typeface="+mj-lt"/>
              </a:defRPr>
            </a:lvl1pPr>
          </a:lstStyle>
          <a:p>
            <a:pPr lvl="0"/>
            <a:r>
              <a:rPr lang="en-US"/>
              <a:t>Click to add subtitle</a:t>
            </a:r>
          </a:p>
        </p:txBody>
      </p:sp>
      <p:sp>
        <p:nvSpPr>
          <p:cNvPr id="21" name="Text Placeholder 10">
            <a:extLst>
              <a:ext uri="{FF2B5EF4-FFF2-40B4-BE49-F238E27FC236}">
                <a16:creationId xmlns:a16="http://schemas.microsoft.com/office/drawing/2014/main" id="{5C4D74F9-C022-4D89-9C64-1A0A5FD3A6EC}"/>
              </a:ext>
            </a:extLst>
          </p:cNvPr>
          <p:cNvSpPr>
            <a:spLocks noGrp="1"/>
          </p:cNvSpPr>
          <p:nvPr>
            <p:ph type="body" sz="quarter" idx="19" hasCustomPrompt="1"/>
          </p:nvPr>
        </p:nvSpPr>
        <p:spPr>
          <a:xfrm>
            <a:off x="8551543" y="2683198"/>
            <a:ext cx="2667000" cy="609180"/>
          </a:xfrm>
          <a:prstGeom prst="rect">
            <a:avLst/>
          </a:prstGeom>
        </p:spPr>
        <p:txBody>
          <a:bodyPr anchor="ctr">
            <a:noAutofit/>
          </a:bodyPr>
          <a:lstStyle>
            <a:lvl1pPr marL="0" indent="0" algn="ctr">
              <a:lnSpc>
                <a:spcPct val="80000"/>
              </a:lnSpc>
              <a:spcBef>
                <a:spcPts val="0"/>
              </a:spcBef>
              <a:buNone/>
              <a:defRPr sz="2000" cap="all" spc="100" baseline="0">
                <a:solidFill>
                  <a:schemeClr val="accent6"/>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75D06BD1-5247-47AE-87C4-5720ED5AC7FC}"/>
              </a:ext>
            </a:extLst>
          </p:cNvPr>
          <p:cNvSpPr>
            <a:spLocks noGrp="1"/>
          </p:cNvSpPr>
          <p:nvPr>
            <p:ph type="body" sz="quarter" idx="20" hasCustomPrompt="1"/>
          </p:nvPr>
        </p:nvSpPr>
        <p:spPr>
          <a:xfrm>
            <a:off x="963928" y="3778623"/>
            <a:ext cx="2667000" cy="1558104"/>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FD3684C2-E9CD-4A2A-993D-ABF39BD30C21}"/>
              </a:ext>
            </a:extLst>
          </p:cNvPr>
          <p:cNvSpPr>
            <a:spLocks noGrp="1"/>
          </p:cNvSpPr>
          <p:nvPr>
            <p:ph type="body" sz="quarter" idx="21" hasCustomPrompt="1"/>
          </p:nvPr>
        </p:nvSpPr>
        <p:spPr>
          <a:xfrm>
            <a:off x="4750644" y="3778623"/>
            <a:ext cx="2667000" cy="1558104"/>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4" name="Text Placeholder 10">
            <a:extLst>
              <a:ext uri="{FF2B5EF4-FFF2-40B4-BE49-F238E27FC236}">
                <a16:creationId xmlns:a16="http://schemas.microsoft.com/office/drawing/2014/main" id="{A960BEA5-C2B5-456D-8982-4C8A8E7EE686}"/>
              </a:ext>
            </a:extLst>
          </p:cNvPr>
          <p:cNvSpPr>
            <a:spLocks noGrp="1"/>
          </p:cNvSpPr>
          <p:nvPr>
            <p:ph type="body" sz="quarter" idx="22" hasCustomPrompt="1"/>
          </p:nvPr>
        </p:nvSpPr>
        <p:spPr>
          <a:xfrm>
            <a:off x="8551543" y="3778623"/>
            <a:ext cx="2667000" cy="1558104"/>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0" name="Title 9">
            <a:extLst>
              <a:ext uri="{FF2B5EF4-FFF2-40B4-BE49-F238E27FC236}">
                <a16:creationId xmlns:a16="http://schemas.microsoft.com/office/drawing/2014/main" id="{8CDC00CA-B925-48D9-91B3-A79A59C280A1}"/>
              </a:ext>
            </a:extLst>
          </p:cNvPr>
          <p:cNvSpPr>
            <a:spLocks noGrp="1"/>
          </p:cNvSpPr>
          <p:nvPr>
            <p:ph type="title" hasCustomPrompt="1"/>
          </p:nvPr>
        </p:nvSpPr>
        <p:spPr>
          <a:xfrm>
            <a:off x="3181350" y="671807"/>
            <a:ext cx="5829300" cy="639192"/>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4974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336D74-17F7-4684-B610-18AB1682D138}"/>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AB1FBB6F-A08B-41AD-8AD2-DC5AE674EE23}"/>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5BFA4285-BB73-4E13-BBDF-3F14D2AD95BA}"/>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8" name="Text Placeholder 10">
            <a:extLst>
              <a:ext uri="{FF2B5EF4-FFF2-40B4-BE49-F238E27FC236}">
                <a16:creationId xmlns:a16="http://schemas.microsoft.com/office/drawing/2014/main" id="{6F28238E-356F-43CD-AA8F-3BC1FA26B6E7}"/>
              </a:ext>
            </a:extLst>
          </p:cNvPr>
          <p:cNvSpPr>
            <a:spLocks noGrp="1"/>
          </p:cNvSpPr>
          <p:nvPr>
            <p:ph type="body" sz="quarter" idx="16" hasCustomPrompt="1"/>
          </p:nvPr>
        </p:nvSpPr>
        <p:spPr>
          <a:xfrm>
            <a:off x="827900" y="1172060"/>
            <a:ext cx="5829300" cy="537864"/>
          </a:xfrm>
          <a:prstGeom prst="rect">
            <a:avLst/>
          </a:prstGeom>
        </p:spPr>
        <p:txBody>
          <a:bodyPr anchor="t">
            <a:noAutofit/>
          </a:bodyPr>
          <a:lstStyle>
            <a:lvl1pPr marL="0" indent="0" algn="l">
              <a:lnSpc>
                <a:spcPct val="125000"/>
              </a:lnSpc>
              <a:spcBef>
                <a:spcPts val="0"/>
              </a:spcBef>
              <a:buNone/>
              <a:defRPr sz="2000" cap="none" spc="100" baseline="0">
                <a:solidFill>
                  <a:schemeClr val="tx1"/>
                </a:solidFill>
                <a:latin typeface="Seaford" panose="020B0502030303020204" pitchFamily="34" charset="0"/>
              </a:defRPr>
            </a:lvl1pPr>
          </a:lstStyle>
          <a:p>
            <a:pPr lvl="0"/>
            <a:r>
              <a:rPr lang="en-US"/>
              <a:t>Click to add text</a:t>
            </a:r>
          </a:p>
        </p:txBody>
      </p:sp>
      <p:sp>
        <p:nvSpPr>
          <p:cNvPr id="36" name="Text Placeholder 10">
            <a:extLst>
              <a:ext uri="{FF2B5EF4-FFF2-40B4-BE49-F238E27FC236}">
                <a16:creationId xmlns:a16="http://schemas.microsoft.com/office/drawing/2014/main" id="{050BF9B7-44D3-43B3-8650-0E38FB9F8025}"/>
              </a:ext>
            </a:extLst>
          </p:cNvPr>
          <p:cNvSpPr>
            <a:spLocks noGrp="1"/>
          </p:cNvSpPr>
          <p:nvPr>
            <p:ph type="body" sz="quarter" idx="25" hasCustomPrompt="1"/>
          </p:nvPr>
        </p:nvSpPr>
        <p:spPr>
          <a:xfrm>
            <a:off x="6785497" y="2172381"/>
            <a:ext cx="4487220" cy="448769"/>
          </a:xfrm>
          <a:prstGeom prst="rect">
            <a:avLst/>
          </a:prstGeom>
        </p:spPr>
        <p:txBody>
          <a:bodyPr>
            <a:noAutofit/>
          </a:bodyPr>
          <a:lstStyle>
            <a:lvl1pPr marL="0" indent="0" algn="ctr">
              <a:buNone/>
              <a:defRPr sz="1800" cap="none" spc="200" baseline="0">
                <a:solidFill>
                  <a:schemeClr val="tx2"/>
                </a:solidFill>
                <a:latin typeface="+mj-lt"/>
              </a:defRPr>
            </a:lvl1pPr>
          </a:lstStyle>
          <a:p>
            <a:pPr lvl="0"/>
            <a:r>
              <a:rPr lang="en-US"/>
              <a:t>Click to add title</a:t>
            </a:r>
          </a:p>
        </p:txBody>
      </p:sp>
      <p:sp>
        <p:nvSpPr>
          <p:cNvPr id="51" name="Text Placeholder 10">
            <a:extLst>
              <a:ext uri="{FF2B5EF4-FFF2-40B4-BE49-F238E27FC236}">
                <a16:creationId xmlns:a16="http://schemas.microsoft.com/office/drawing/2014/main" id="{00A34C87-263B-4C39-95B1-6A3E78FC480B}"/>
              </a:ext>
            </a:extLst>
          </p:cNvPr>
          <p:cNvSpPr>
            <a:spLocks noGrp="1"/>
          </p:cNvSpPr>
          <p:nvPr>
            <p:ph type="body" sz="quarter" idx="34" hasCustomPrompt="1"/>
          </p:nvPr>
        </p:nvSpPr>
        <p:spPr>
          <a:xfrm>
            <a:off x="910838" y="2172381"/>
            <a:ext cx="5007023" cy="448769"/>
          </a:xfrm>
          <a:prstGeom prst="rect">
            <a:avLst/>
          </a:prstGeom>
        </p:spPr>
        <p:txBody>
          <a:bodyPr>
            <a:noAutofit/>
          </a:bodyPr>
          <a:lstStyle>
            <a:lvl1pPr marL="0" indent="0" algn="ctr">
              <a:buNone/>
              <a:defRPr sz="1800" cap="none" spc="200" baseline="0">
                <a:solidFill>
                  <a:schemeClr val="tx2"/>
                </a:solidFill>
                <a:latin typeface="+mj-lt"/>
              </a:defRPr>
            </a:lvl1pPr>
          </a:lstStyle>
          <a:p>
            <a:pPr lvl="0"/>
            <a:r>
              <a:rPr lang="en-US"/>
              <a:t>Click to add title</a:t>
            </a:r>
          </a:p>
        </p:txBody>
      </p:sp>
      <p:sp>
        <p:nvSpPr>
          <p:cNvPr id="10" name="Content Placeholder 9">
            <a:extLst>
              <a:ext uri="{FF2B5EF4-FFF2-40B4-BE49-F238E27FC236}">
                <a16:creationId xmlns:a16="http://schemas.microsoft.com/office/drawing/2014/main" id="{38FDE5E1-CA4F-47D6-B408-560DFA59D301}"/>
              </a:ext>
            </a:extLst>
          </p:cNvPr>
          <p:cNvSpPr>
            <a:spLocks noGrp="1"/>
          </p:cNvSpPr>
          <p:nvPr>
            <p:ph sz="quarter" idx="37"/>
          </p:nvPr>
        </p:nvSpPr>
        <p:spPr>
          <a:xfrm>
            <a:off x="906463" y="2752724"/>
            <a:ext cx="5007022" cy="32924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9">
            <a:extLst>
              <a:ext uri="{FF2B5EF4-FFF2-40B4-BE49-F238E27FC236}">
                <a16:creationId xmlns:a16="http://schemas.microsoft.com/office/drawing/2014/main" id="{E8933B94-68E9-4F8A-95B3-C8A867B06FF5}"/>
              </a:ext>
            </a:extLst>
          </p:cNvPr>
          <p:cNvSpPr>
            <a:spLocks noGrp="1"/>
          </p:cNvSpPr>
          <p:nvPr>
            <p:ph sz="quarter" idx="38"/>
          </p:nvPr>
        </p:nvSpPr>
        <p:spPr>
          <a:xfrm>
            <a:off x="6785497" y="2747768"/>
            <a:ext cx="4500041" cy="32924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9997C22C-C02E-4D5D-866A-A163E2B47034}"/>
              </a:ext>
            </a:extLst>
          </p:cNvPr>
          <p:cNvSpPr>
            <a:spLocks noGrp="1"/>
          </p:cNvSpPr>
          <p:nvPr>
            <p:ph type="title" hasCustomPrompt="1"/>
          </p:nvPr>
        </p:nvSpPr>
        <p:spPr>
          <a:xfrm>
            <a:off x="827900" y="671808"/>
            <a:ext cx="5829300" cy="639192"/>
          </a:xfrm>
        </p:spPr>
        <p:txBody>
          <a:bodyPr/>
          <a:lstStyle>
            <a:lvl1pPr>
              <a:defRPr/>
            </a:lvl1pPr>
          </a:lstStyle>
          <a:p>
            <a:r>
              <a:rPr lang="en-US" dirty="0"/>
              <a:t>Click to add title</a:t>
            </a:r>
          </a:p>
        </p:txBody>
      </p:sp>
    </p:spTree>
    <p:extLst>
      <p:ext uri="{BB962C8B-B14F-4D97-AF65-F5344CB8AC3E}">
        <p14:creationId xmlns:p14="http://schemas.microsoft.com/office/powerpoint/2010/main" val="396785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9A6EC546-1FDF-48B1-BB0F-4069A4AF6B46}"/>
              </a:ext>
            </a:extLst>
          </p:cNvPr>
          <p:cNvSpPr/>
          <p:nvPr userDrawn="1"/>
        </p:nvSpPr>
        <p:spPr>
          <a:xfrm rot="5400000">
            <a:off x="1338026" y="-868210"/>
            <a:ext cx="972645" cy="3647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8F8787A3-6FE4-43A8-B38B-0F6A2EF11D64}"/>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D1DE0A1E-0F1E-4FFE-B209-3D9679190548}"/>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A8999867-6933-40F9-BEA0-F30FA6975498}"/>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16" name="Text Placeholder 14">
            <a:extLst>
              <a:ext uri="{FF2B5EF4-FFF2-40B4-BE49-F238E27FC236}">
                <a16:creationId xmlns:a16="http://schemas.microsoft.com/office/drawing/2014/main" id="{00E72126-EBC8-4AA7-AA53-38A15FDEC6E3}"/>
              </a:ext>
            </a:extLst>
          </p:cNvPr>
          <p:cNvSpPr>
            <a:spLocks noGrp="1"/>
          </p:cNvSpPr>
          <p:nvPr>
            <p:ph type="body" sz="quarter" idx="17" hasCustomPrompt="1"/>
          </p:nvPr>
        </p:nvSpPr>
        <p:spPr>
          <a:xfrm>
            <a:off x="171234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C44CA5E4-4215-49A0-86F5-2C4847D87E61}"/>
              </a:ext>
            </a:extLst>
          </p:cNvPr>
          <p:cNvSpPr>
            <a:spLocks noGrp="1"/>
          </p:cNvSpPr>
          <p:nvPr>
            <p:ph type="body" sz="quarter" idx="18" hasCustomPrompt="1"/>
          </p:nvPr>
        </p:nvSpPr>
        <p:spPr>
          <a:xfrm>
            <a:off x="250176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735C1917-DDF3-4A5B-AEB9-E0FBD98EC516}"/>
              </a:ext>
            </a:extLst>
          </p:cNvPr>
          <p:cNvSpPr>
            <a:spLocks noGrp="1"/>
          </p:cNvSpPr>
          <p:nvPr>
            <p:ph type="body" sz="quarter" idx="19" hasCustomPrompt="1"/>
          </p:nvPr>
        </p:nvSpPr>
        <p:spPr>
          <a:xfrm>
            <a:off x="329117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D0FF36A3-BF35-4A36-ADAB-547CA8CAED9F}"/>
              </a:ext>
            </a:extLst>
          </p:cNvPr>
          <p:cNvSpPr>
            <a:spLocks noGrp="1"/>
          </p:cNvSpPr>
          <p:nvPr>
            <p:ph type="body" sz="quarter" idx="20" hasCustomPrompt="1"/>
          </p:nvPr>
        </p:nvSpPr>
        <p:spPr>
          <a:xfrm>
            <a:off x="408059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3BE85149-0E6D-4CDC-82B6-EF6894D9C904}"/>
              </a:ext>
            </a:extLst>
          </p:cNvPr>
          <p:cNvSpPr>
            <a:spLocks noGrp="1"/>
          </p:cNvSpPr>
          <p:nvPr>
            <p:ph type="body" sz="quarter" idx="21" hasCustomPrompt="1"/>
          </p:nvPr>
        </p:nvSpPr>
        <p:spPr>
          <a:xfrm>
            <a:off x="4810807" y="3170170"/>
            <a:ext cx="61531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66E8B6B5-41D1-4EC9-84EF-1989A504B7D6}"/>
              </a:ext>
            </a:extLst>
          </p:cNvPr>
          <p:cNvSpPr>
            <a:spLocks noGrp="1"/>
          </p:cNvSpPr>
          <p:nvPr>
            <p:ph type="body" sz="quarter" idx="22" hasCustomPrompt="1"/>
          </p:nvPr>
        </p:nvSpPr>
        <p:spPr>
          <a:xfrm>
            <a:off x="565942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0F13F401-A13F-4EF3-88FC-D517D7F7BA55}"/>
              </a:ext>
            </a:extLst>
          </p:cNvPr>
          <p:cNvSpPr>
            <a:spLocks noGrp="1"/>
          </p:cNvSpPr>
          <p:nvPr>
            <p:ph type="body" sz="quarter" idx="23" hasCustomPrompt="1"/>
          </p:nvPr>
        </p:nvSpPr>
        <p:spPr>
          <a:xfrm>
            <a:off x="644883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4639D5D-D529-4EF5-9EF8-8C9B3715A28E}"/>
              </a:ext>
            </a:extLst>
          </p:cNvPr>
          <p:cNvSpPr>
            <a:spLocks noGrp="1"/>
          </p:cNvSpPr>
          <p:nvPr>
            <p:ph type="body" sz="quarter" idx="24" hasCustomPrompt="1"/>
          </p:nvPr>
        </p:nvSpPr>
        <p:spPr>
          <a:xfrm>
            <a:off x="723825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45E22B01-C64B-4A03-9118-68BCAECC32FA}"/>
              </a:ext>
            </a:extLst>
          </p:cNvPr>
          <p:cNvSpPr>
            <a:spLocks noGrp="1"/>
          </p:cNvSpPr>
          <p:nvPr>
            <p:ph type="body" sz="quarter" idx="25" hasCustomPrompt="1"/>
          </p:nvPr>
        </p:nvSpPr>
        <p:spPr>
          <a:xfrm>
            <a:off x="802766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04BA50FF-5CC3-4F90-9AA6-5942DF634BAB}"/>
              </a:ext>
            </a:extLst>
          </p:cNvPr>
          <p:cNvSpPr>
            <a:spLocks noGrp="1"/>
          </p:cNvSpPr>
          <p:nvPr>
            <p:ph type="body" sz="quarter" idx="26" hasCustomPrompt="1"/>
          </p:nvPr>
        </p:nvSpPr>
        <p:spPr>
          <a:xfrm>
            <a:off x="881708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5B3EEE7C-67C5-49ED-A602-F8E162B21AA6}"/>
              </a:ext>
            </a:extLst>
          </p:cNvPr>
          <p:cNvSpPr>
            <a:spLocks noGrp="1"/>
          </p:cNvSpPr>
          <p:nvPr>
            <p:ph type="body" sz="quarter" idx="27" hasCustomPrompt="1"/>
          </p:nvPr>
        </p:nvSpPr>
        <p:spPr>
          <a:xfrm>
            <a:off x="960649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EE91B34F-5506-49A1-8594-9259C64066FA}"/>
              </a:ext>
            </a:extLst>
          </p:cNvPr>
          <p:cNvSpPr>
            <a:spLocks noGrp="1"/>
          </p:cNvSpPr>
          <p:nvPr>
            <p:ph type="body" sz="quarter" idx="28" hasCustomPrompt="1"/>
          </p:nvPr>
        </p:nvSpPr>
        <p:spPr>
          <a:xfrm>
            <a:off x="10395907"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A7D7592-A438-4BE7-82A5-188EF3B7021B}"/>
              </a:ext>
            </a:extLst>
          </p:cNvPr>
          <p:cNvSpPr>
            <a:spLocks noGrp="1"/>
          </p:cNvSpPr>
          <p:nvPr>
            <p:ph type="body" sz="quarter" idx="29" hasCustomPrompt="1"/>
          </p:nvPr>
        </p:nvSpPr>
        <p:spPr>
          <a:xfrm>
            <a:off x="171234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70F1DE9A-9607-4D77-B1CA-EA7A15A4CACA}"/>
              </a:ext>
            </a:extLst>
          </p:cNvPr>
          <p:cNvSpPr>
            <a:spLocks noGrp="1"/>
          </p:cNvSpPr>
          <p:nvPr>
            <p:ph type="body" sz="quarter" idx="30" hasCustomPrompt="1"/>
          </p:nvPr>
        </p:nvSpPr>
        <p:spPr>
          <a:xfrm>
            <a:off x="250176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FE726AB2-7D79-4CF4-ACA3-327A065CAA16}"/>
              </a:ext>
            </a:extLst>
          </p:cNvPr>
          <p:cNvSpPr>
            <a:spLocks noGrp="1"/>
          </p:cNvSpPr>
          <p:nvPr>
            <p:ph type="body" sz="quarter" idx="31" hasCustomPrompt="1"/>
          </p:nvPr>
        </p:nvSpPr>
        <p:spPr>
          <a:xfrm>
            <a:off x="329117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07991841-3C5D-4E23-ACEF-AC0C7BA2866F}"/>
              </a:ext>
            </a:extLst>
          </p:cNvPr>
          <p:cNvSpPr>
            <a:spLocks noGrp="1"/>
          </p:cNvSpPr>
          <p:nvPr>
            <p:ph type="body" sz="quarter" idx="32" hasCustomPrompt="1"/>
          </p:nvPr>
        </p:nvSpPr>
        <p:spPr>
          <a:xfrm>
            <a:off x="408059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E827F407-DC92-4E39-85F3-56B3405B23A9}"/>
              </a:ext>
            </a:extLst>
          </p:cNvPr>
          <p:cNvSpPr>
            <a:spLocks noGrp="1"/>
          </p:cNvSpPr>
          <p:nvPr>
            <p:ph type="body" sz="quarter" idx="33" hasCustomPrompt="1"/>
          </p:nvPr>
        </p:nvSpPr>
        <p:spPr>
          <a:xfrm>
            <a:off x="4810807" y="4871997"/>
            <a:ext cx="61531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ADBEC4B1-A92B-4923-B3C2-44570B971C86}"/>
              </a:ext>
            </a:extLst>
          </p:cNvPr>
          <p:cNvSpPr>
            <a:spLocks noGrp="1"/>
          </p:cNvSpPr>
          <p:nvPr>
            <p:ph type="body" sz="quarter" idx="34" hasCustomPrompt="1"/>
          </p:nvPr>
        </p:nvSpPr>
        <p:spPr>
          <a:xfrm>
            <a:off x="565942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32CD6E05-4E76-4ADF-9FC8-4321B2B9600C}"/>
              </a:ext>
            </a:extLst>
          </p:cNvPr>
          <p:cNvSpPr>
            <a:spLocks noGrp="1"/>
          </p:cNvSpPr>
          <p:nvPr>
            <p:ph type="body" sz="quarter" idx="35" hasCustomPrompt="1"/>
          </p:nvPr>
        </p:nvSpPr>
        <p:spPr>
          <a:xfrm>
            <a:off x="644883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40BE94-38F8-48B0-9A42-DA1A41975046}"/>
              </a:ext>
            </a:extLst>
          </p:cNvPr>
          <p:cNvSpPr>
            <a:spLocks noGrp="1"/>
          </p:cNvSpPr>
          <p:nvPr>
            <p:ph type="body" sz="quarter" idx="36" hasCustomPrompt="1"/>
          </p:nvPr>
        </p:nvSpPr>
        <p:spPr>
          <a:xfrm>
            <a:off x="723825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CCFECD0B-5901-4EBC-92AA-3DE8CD1132DF}"/>
              </a:ext>
            </a:extLst>
          </p:cNvPr>
          <p:cNvSpPr>
            <a:spLocks noGrp="1"/>
          </p:cNvSpPr>
          <p:nvPr>
            <p:ph type="body" sz="quarter" idx="37" hasCustomPrompt="1"/>
          </p:nvPr>
        </p:nvSpPr>
        <p:spPr>
          <a:xfrm>
            <a:off x="802766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B173BBB1-992E-4C62-B6EF-38E5859DA795}"/>
              </a:ext>
            </a:extLst>
          </p:cNvPr>
          <p:cNvSpPr>
            <a:spLocks noGrp="1"/>
          </p:cNvSpPr>
          <p:nvPr>
            <p:ph type="body" sz="quarter" idx="38" hasCustomPrompt="1"/>
          </p:nvPr>
        </p:nvSpPr>
        <p:spPr>
          <a:xfrm>
            <a:off x="881708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83639117-6091-4743-897D-3E5F4468CCAE}"/>
              </a:ext>
            </a:extLst>
          </p:cNvPr>
          <p:cNvSpPr>
            <a:spLocks noGrp="1"/>
          </p:cNvSpPr>
          <p:nvPr>
            <p:ph type="body" sz="quarter" idx="39" hasCustomPrompt="1"/>
          </p:nvPr>
        </p:nvSpPr>
        <p:spPr>
          <a:xfrm>
            <a:off x="960649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B7A64542-4E5B-4701-845E-5101F87E1102}"/>
              </a:ext>
            </a:extLst>
          </p:cNvPr>
          <p:cNvSpPr>
            <a:spLocks noGrp="1"/>
          </p:cNvSpPr>
          <p:nvPr>
            <p:ph type="body" sz="quarter" idx="40" hasCustomPrompt="1"/>
          </p:nvPr>
        </p:nvSpPr>
        <p:spPr>
          <a:xfrm>
            <a:off x="10395907"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0F74B4EA-4966-4ABC-8DFD-01157881B81B}"/>
              </a:ext>
            </a:extLst>
          </p:cNvPr>
          <p:cNvSpPr>
            <a:spLocks noGrp="1"/>
          </p:cNvSpPr>
          <p:nvPr>
            <p:ph type="body" sz="quarter" idx="41" hasCustomPrompt="1"/>
          </p:nvPr>
        </p:nvSpPr>
        <p:spPr>
          <a:xfrm>
            <a:off x="696804" y="2720679"/>
            <a:ext cx="1021001" cy="501726"/>
          </a:xfrm>
          <a:prstGeom prst="rect">
            <a:avLst/>
          </a:prstGeom>
        </p:spPr>
        <p:txBody>
          <a:bodyPr anchor="ctr">
            <a:noAutofit/>
          </a:bodyP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53" name="Text Placeholder 14">
            <a:extLst>
              <a:ext uri="{FF2B5EF4-FFF2-40B4-BE49-F238E27FC236}">
                <a16:creationId xmlns:a16="http://schemas.microsoft.com/office/drawing/2014/main" id="{D7536456-E749-466F-8EFA-F33D82812277}"/>
              </a:ext>
            </a:extLst>
          </p:cNvPr>
          <p:cNvSpPr>
            <a:spLocks noGrp="1"/>
          </p:cNvSpPr>
          <p:nvPr>
            <p:ph type="body" sz="quarter" idx="42" hasCustomPrompt="1"/>
          </p:nvPr>
        </p:nvSpPr>
        <p:spPr>
          <a:xfrm>
            <a:off x="696804" y="4418755"/>
            <a:ext cx="1021001" cy="501726"/>
          </a:xfrm>
          <a:prstGeom prst="rect">
            <a:avLst/>
          </a:prstGeom>
        </p:spPr>
        <p:txBody>
          <a:bodyPr anchor="ctr">
            <a:noAutofit/>
          </a:bodyP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A6C85040-3D7A-4FD1-B96E-3ED738367662}"/>
              </a:ext>
            </a:extLst>
          </p:cNvPr>
          <p:cNvSpPr>
            <a:spLocks noGrp="1"/>
          </p:cNvSpPr>
          <p:nvPr>
            <p:ph type="body" sz="quarter" idx="43" hasCustomPrompt="1"/>
          </p:nvPr>
        </p:nvSpPr>
        <p:spPr>
          <a:xfrm>
            <a:off x="2029367"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966941C8-0858-4060-8F85-A63D40D05872}"/>
              </a:ext>
            </a:extLst>
          </p:cNvPr>
          <p:cNvSpPr>
            <a:spLocks noGrp="1"/>
          </p:cNvSpPr>
          <p:nvPr>
            <p:ph type="body" sz="quarter" idx="44" hasCustomPrompt="1"/>
          </p:nvPr>
        </p:nvSpPr>
        <p:spPr>
          <a:xfrm>
            <a:off x="4397612"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B66D6339-390D-45A7-BBF7-ADB8D6A0168F}"/>
              </a:ext>
            </a:extLst>
          </p:cNvPr>
          <p:cNvSpPr>
            <a:spLocks noGrp="1"/>
          </p:cNvSpPr>
          <p:nvPr>
            <p:ph type="body" sz="quarter" idx="45" hasCustomPrompt="1"/>
          </p:nvPr>
        </p:nvSpPr>
        <p:spPr>
          <a:xfrm>
            <a:off x="8344687"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89C25EC2-6755-441D-BD59-204C60EFD6AE}"/>
              </a:ext>
            </a:extLst>
          </p:cNvPr>
          <p:cNvSpPr>
            <a:spLocks noGrp="1"/>
          </p:cNvSpPr>
          <p:nvPr>
            <p:ph type="body" sz="quarter" idx="46" hasCustomPrompt="1"/>
          </p:nvPr>
        </p:nvSpPr>
        <p:spPr>
          <a:xfrm>
            <a:off x="2029367" y="3854752"/>
            <a:ext cx="1440088" cy="557165"/>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5AA552AB-DFEE-4CE4-9596-F63F557FD478}"/>
              </a:ext>
            </a:extLst>
          </p:cNvPr>
          <p:cNvSpPr>
            <a:spLocks noGrp="1"/>
          </p:cNvSpPr>
          <p:nvPr>
            <p:ph type="body" sz="quarter" idx="47" hasCustomPrompt="1"/>
          </p:nvPr>
        </p:nvSpPr>
        <p:spPr>
          <a:xfrm>
            <a:off x="5976442" y="3854752"/>
            <a:ext cx="1440088" cy="557165"/>
          </a:xfrm>
          <a:prstGeom prst="rect">
            <a:avLst/>
          </a:prstGeom>
        </p:spPr>
        <p:txBody>
          <a:bodyPr anchor="ctr">
            <a:noAutofit/>
          </a:bodyPr>
          <a:lstStyle>
            <a:lvl1pPr marL="0" indent="0" algn="ctr">
              <a:lnSpc>
                <a:spcPct val="100000"/>
              </a:lnSpc>
              <a:spcBef>
                <a:spcPts val="0"/>
              </a:spcBef>
              <a:buNone/>
              <a:defRPr sz="1400" b="1" cap="none" spc="100" baseline="0">
                <a:solidFill>
                  <a:schemeClr val="accent4"/>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8AA79F31-661A-42DB-97E9-B3633BF6622E}"/>
              </a:ext>
            </a:extLst>
          </p:cNvPr>
          <p:cNvSpPr>
            <a:spLocks noGrp="1"/>
          </p:cNvSpPr>
          <p:nvPr>
            <p:ph type="body" sz="quarter" idx="48" hasCustomPrompt="1"/>
          </p:nvPr>
        </p:nvSpPr>
        <p:spPr>
          <a:xfrm>
            <a:off x="9923517" y="3854752"/>
            <a:ext cx="1440088" cy="557165"/>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5171E1E5-ACAD-4ED5-AAF2-539AF0733FC8}"/>
              </a:ext>
            </a:extLst>
          </p:cNvPr>
          <p:cNvSpPr>
            <a:spLocks noGrp="1"/>
          </p:cNvSpPr>
          <p:nvPr>
            <p:ph type="title" hasCustomPrompt="1"/>
          </p:nvPr>
        </p:nvSpPr>
        <p:spPr>
          <a:xfrm>
            <a:off x="838200" y="671808"/>
            <a:ext cx="10515600" cy="661924"/>
          </a:xfrm>
        </p:spPr>
        <p:txBody>
          <a:bodyPr/>
          <a:lstStyle>
            <a:lvl1pPr>
              <a:defRPr/>
            </a:lvl1pPr>
          </a:lstStyle>
          <a:p>
            <a:r>
              <a:rPr lang="en-US" dirty="0"/>
              <a:t>Click to add title</a:t>
            </a:r>
          </a:p>
        </p:txBody>
      </p:sp>
    </p:spTree>
    <p:extLst>
      <p:ext uri="{BB962C8B-B14F-4D97-AF65-F5344CB8AC3E}">
        <p14:creationId xmlns:p14="http://schemas.microsoft.com/office/powerpoint/2010/main" val="18083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DFB87B-D4AD-42B4-8993-D5BD0311CFF4}"/>
              </a:ext>
            </a:extLst>
          </p:cNvPr>
          <p:cNvSpPr>
            <a:spLocks noGrp="1"/>
          </p:cNvSpPr>
          <p:nvPr>
            <p:ph type="dt" sz="half" idx="10"/>
          </p:nvPr>
        </p:nvSpPr>
        <p:spPr/>
        <p:txBody>
          <a:bodyPr>
            <a:noAutofit/>
          </a:bodyPr>
          <a:lstStyle>
            <a:lvl1pPr>
              <a:defRPr>
                <a:solidFill>
                  <a:schemeClr val="bg2">
                    <a:lumMod val="50000"/>
                  </a:schemeClr>
                </a:solidFill>
              </a:defRPr>
            </a:lvl1pPr>
          </a:lstStyle>
          <a:p>
            <a:r>
              <a:rPr lang="en-US" dirty="0"/>
              <a:t>8/03/20XX</a:t>
            </a:r>
          </a:p>
        </p:txBody>
      </p:sp>
      <p:sp>
        <p:nvSpPr>
          <p:cNvPr id="4" name="Footer Placeholder 3">
            <a:extLst>
              <a:ext uri="{FF2B5EF4-FFF2-40B4-BE49-F238E27FC236}">
                <a16:creationId xmlns:a16="http://schemas.microsoft.com/office/drawing/2014/main" id="{DEBDA0E7-08C2-442E-A8B3-F1218B69F28B}"/>
              </a:ext>
            </a:extLst>
          </p:cNvPr>
          <p:cNvSpPr>
            <a:spLocks noGrp="1"/>
          </p:cNvSpPr>
          <p:nvPr>
            <p:ph type="ftr" sz="quarter" idx="11"/>
          </p:nvPr>
        </p:nvSpPr>
        <p:spPr/>
        <p:txBody>
          <a:bodyPr>
            <a:noAutofit/>
          </a:bodyPr>
          <a:lstStyle>
            <a:lvl1pPr>
              <a:defRPr>
                <a:solidFill>
                  <a:schemeClr val="bg2">
                    <a:lumMod val="50000"/>
                  </a:schemeClr>
                </a:solidFill>
              </a:defRPr>
            </a:lvl1pPr>
          </a:lstStyle>
          <a:p>
            <a:r>
              <a:rPr lang="en-US" dirty="0"/>
              <a:t>PITCH DECK</a:t>
            </a:r>
          </a:p>
        </p:txBody>
      </p:sp>
      <p:sp>
        <p:nvSpPr>
          <p:cNvPr id="5" name="Slide Number Placeholder 4">
            <a:extLst>
              <a:ext uri="{FF2B5EF4-FFF2-40B4-BE49-F238E27FC236}">
                <a16:creationId xmlns:a16="http://schemas.microsoft.com/office/drawing/2014/main" id="{869842E0-2E48-4C5C-9EC5-429BF2DA44B5}"/>
              </a:ext>
            </a:extLst>
          </p:cNvPr>
          <p:cNvSpPr>
            <a:spLocks noGrp="1"/>
          </p:cNvSpPr>
          <p:nvPr>
            <p:ph type="sldNum" sz="quarter" idx="12"/>
          </p:nvPr>
        </p:nvSpPr>
        <p:spPr/>
        <p:txBody>
          <a:bodyPr>
            <a:noAutofit/>
          </a:bodyPr>
          <a:lstStyle>
            <a:lvl1pPr>
              <a:defRPr>
                <a:solidFill>
                  <a:schemeClr val="bg2">
                    <a:lumMod val="50000"/>
                  </a:schemeClr>
                </a:solidFill>
              </a:defRPr>
            </a:lvl1pPr>
          </a:lstStyle>
          <a:p>
            <a:fld id="{BF860B6F-2FE3-4DE6-9496-980E987E7466}" type="slidenum">
              <a:rPr lang="en-US" smtClean="0"/>
              <a:pPr/>
              <a:t>‹#›</a:t>
            </a:fld>
            <a:endParaRPr lang="en-US" dirty="0"/>
          </a:p>
        </p:txBody>
      </p:sp>
      <p:sp>
        <p:nvSpPr>
          <p:cNvPr id="2" name="Rectangle 1">
            <a:extLst>
              <a:ext uri="{FF2B5EF4-FFF2-40B4-BE49-F238E27FC236}">
                <a16:creationId xmlns:a16="http://schemas.microsoft.com/office/drawing/2014/main" id="{AA3808EC-BC22-46D4-895E-0A67F6EE1907}"/>
              </a:ext>
            </a:extLst>
          </p:cNvPr>
          <p:cNvSpPr/>
          <p:nvPr userDrawn="1"/>
        </p:nvSpPr>
        <p:spPr>
          <a:xfrm>
            <a:off x="9393543" y="0"/>
            <a:ext cx="1855263" cy="445995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6783E2FE-F5EA-4C43-BC5B-23330B11D446}"/>
              </a:ext>
            </a:extLst>
          </p:cNvPr>
          <p:cNvSpPr>
            <a:spLocks noGrp="1"/>
          </p:cNvSpPr>
          <p:nvPr>
            <p:ph type="title" hasCustomPrompt="1"/>
          </p:nvPr>
        </p:nvSpPr>
        <p:spPr>
          <a:xfrm rot="5400000">
            <a:off x="8333552" y="3930709"/>
            <a:ext cx="3975244" cy="996551"/>
          </a:xfrm>
        </p:spPr>
        <p:txBody>
          <a:bodyPr/>
          <a:lstStyle>
            <a:lvl1pPr>
              <a:defRPr/>
            </a:lvl1pPr>
          </a:lstStyle>
          <a:p>
            <a:r>
              <a:rPr lang="en-US" dirty="0"/>
              <a:t>Click to add title</a:t>
            </a:r>
          </a:p>
        </p:txBody>
      </p:sp>
    </p:spTree>
    <p:extLst>
      <p:ext uri="{BB962C8B-B14F-4D97-AF65-F5344CB8AC3E}">
        <p14:creationId xmlns:p14="http://schemas.microsoft.com/office/powerpoint/2010/main" val="5785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0F7723-F5B1-4A97-921F-93E42B12D62B}"/>
              </a:ext>
            </a:extLst>
          </p:cNvPr>
          <p:cNvSpPr/>
          <p:nvPr userDrawn="1"/>
        </p:nvSpPr>
        <p:spPr>
          <a:xfrm>
            <a:off x="4659086" y="0"/>
            <a:ext cx="75329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E1670FDF-6533-4E3F-94A4-2548DA2F9C6C}"/>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DFDB69DE-3108-4A10-8EDD-EC2EF3F52F04}"/>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C49B337B-1B07-4B9D-9563-C5E433F8395A}"/>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9" name="Picture Placeholder 9">
            <a:extLst>
              <a:ext uri="{FF2B5EF4-FFF2-40B4-BE49-F238E27FC236}">
                <a16:creationId xmlns:a16="http://schemas.microsoft.com/office/drawing/2014/main" id="{FA44B00A-A50E-49C2-AE8C-E243734442AF}"/>
              </a:ext>
            </a:extLst>
          </p:cNvPr>
          <p:cNvSpPr>
            <a:spLocks noGrp="1"/>
          </p:cNvSpPr>
          <p:nvPr>
            <p:ph type="pic" sz="quarter" idx="14" hasCustomPrompt="1"/>
          </p:nvPr>
        </p:nvSpPr>
        <p:spPr>
          <a:xfrm>
            <a:off x="6031913" y="671944"/>
            <a:ext cx="2013133" cy="1697455"/>
          </a:xfrm>
          <a:prstGeom prst="rect">
            <a:avLst/>
          </a:prstGeom>
        </p:spPr>
        <p:txBody>
          <a:bodyPr>
            <a:noAutofit/>
          </a:bodyPr>
          <a:lstStyle>
            <a:lvl1pPr marL="0" indent="0" algn="ctr">
              <a:buNone/>
              <a:defRPr/>
            </a:lvl1pPr>
          </a:lstStyle>
          <a:p>
            <a:r>
              <a:rPr lang="en-US" dirty="0"/>
              <a:t>Click to add photo</a:t>
            </a:r>
          </a:p>
        </p:txBody>
      </p:sp>
      <p:sp>
        <p:nvSpPr>
          <p:cNvPr id="10" name="Text Placeholder 10">
            <a:extLst>
              <a:ext uri="{FF2B5EF4-FFF2-40B4-BE49-F238E27FC236}">
                <a16:creationId xmlns:a16="http://schemas.microsoft.com/office/drawing/2014/main" id="{300A1A7F-BD7F-4CB8-A8BD-C7DDCD62C9A8}"/>
              </a:ext>
            </a:extLst>
          </p:cNvPr>
          <p:cNvSpPr>
            <a:spLocks noGrp="1"/>
          </p:cNvSpPr>
          <p:nvPr>
            <p:ph type="body" sz="quarter" idx="18" hasCustomPrompt="1"/>
          </p:nvPr>
        </p:nvSpPr>
        <p:spPr>
          <a:xfrm>
            <a:off x="5794627" y="2426760"/>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dirty="0"/>
              <a:t>Add name</a:t>
            </a:r>
          </a:p>
        </p:txBody>
      </p:sp>
      <p:sp>
        <p:nvSpPr>
          <p:cNvPr id="11" name="Text Placeholder 10">
            <a:extLst>
              <a:ext uri="{FF2B5EF4-FFF2-40B4-BE49-F238E27FC236}">
                <a16:creationId xmlns:a16="http://schemas.microsoft.com/office/drawing/2014/main" id="{C4253CF9-87EA-4162-8CBD-63E10EBEB6E6}"/>
              </a:ext>
            </a:extLst>
          </p:cNvPr>
          <p:cNvSpPr>
            <a:spLocks noGrp="1"/>
          </p:cNvSpPr>
          <p:nvPr>
            <p:ph type="body" sz="quarter" idx="19" hasCustomPrompt="1"/>
          </p:nvPr>
        </p:nvSpPr>
        <p:spPr>
          <a:xfrm>
            <a:off x="5794627" y="2801755"/>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24" name="Picture Placeholder 9">
            <a:extLst>
              <a:ext uri="{FF2B5EF4-FFF2-40B4-BE49-F238E27FC236}">
                <a16:creationId xmlns:a16="http://schemas.microsoft.com/office/drawing/2014/main" id="{F099E8E6-E766-4B5B-8E98-7D92E8F91A95}"/>
              </a:ext>
            </a:extLst>
          </p:cNvPr>
          <p:cNvSpPr>
            <a:spLocks noGrp="1"/>
          </p:cNvSpPr>
          <p:nvPr>
            <p:ph type="pic" sz="quarter" idx="23" hasCustomPrompt="1"/>
          </p:nvPr>
        </p:nvSpPr>
        <p:spPr>
          <a:xfrm>
            <a:off x="9038065" y="671944"/>
            <a:ext cx="2013133" cy="1697455"/>
          </a:xfrm>
          <a:prstGeom prst="rect">
            <a:avLst/>
          </a:prstGeom>
        </p:spPr>
        <p:txBody>
          <a:bodyPr>
            <a:noAutofit/>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A3AC6007-1F43-4D93-842F-2E1F01D19B20}"/>
              </a:ext>
            </a:extLst>
          </p:cNvPr>
          <p:cNvSpPr>
            <a:spLocks noGrp="1"/>
          </p:cNvSpPr>
          <p:nvPr>
            <p:ph type="body" sz="quarter" idx="29" hasCustomPrompt="1"/>
          </p:nvPr>
        </p:nvSpPr>
        <p:spPr>
          <a:xfrm>
            <a:off x="8800779" y="2426197"/>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85EC4308-1195-47F4-A415-8637701ADF8A}"/>
              </a:ext>
            </a:extLst>
          </p:cNvPr>
          <p:cNvSpPr>
            <a:spLocks noGrp="1"/>
          </p:cNvSpPr>
          <p:nvPr>
            <p:ph type="body" sz="quarter" idx="30" hasCustomPrompt="1"/>
          </p:nvPr>
        </p:nvSpPr>
        <p:spPr>
          <a:xfrm>
            <a:off x="8800779" y="2801192"/>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38" name="Picture Placeholder 9">
            <a:extLst>
              <a:ext uri="{FF2B5EF4-FFF2-40B4-BE49-F238E27FC236}">
                <a16:creationId xmlns:a16="http://schemas.microsoft.com/office/drawing/2014/main" id="{8E583185-DBE3-45E6-B367-B88C50A91CEA}"/>
              </a:ext>
            </a:extLst>
          </p:cNvPr>
          <p:cNvSpPr>
            <a:spLocks noGrp="1"/>
          </p:cNvSpPr>
          <p:nvPr>
            <p:ph type="pic" sz="quarter" idx="31" hasCustomPrompt="1"/>
          </p:nvPr>
        </p:nvSpPr>
        <p:spPr>
          <a:xfrm>
            <a:off x="6031913" y="3494316"/>
            <a:ext cx="2013133" cy="1697455"/>
          </a:xfrm>
          <a:prstGeom prst="rect">
            <a:avLst/>
          </a:prstGeom>
        </p:spPr>
        <p:txBody>
          <a:bodyPr>
            <a:noAutofit/>
          </a:bodyPr>
          <a:lstStyle>
            <a:lvl1pPr marL="0" indent="0" algn="ctr">
              <a:buNone/>
              <a:defRPr/>
            </a:lvl1pPr>
          </a:lstStyle>
          <a:p>
            <a:r>
              <a:rPr lang="en-US" dirty="0"/>
              <a:t>Click to add photo</a:t>
            </a:r>
          </a:p>
        </p:txBody>
      </p:sp>
      <p:sp>
        <p:nvSpPr>
          <p:cNvPr id="39" name="Text Placeholder 10">
            <a:extLst>
              <a:ext uri="{FF2B5EF4-FFF2-40B4-BE49-F238E27FC236}">
                <a16:creationId xmlns:a16="http://schemas.microsoft.com/office/drawing/2014/main" id="{0B472BE4-F051-416A-AFCF-53E847C3E546}"/>
              </a:ext>
            </a:extLst>
          </p:cNvPr>
          <p:cNvSpPr>
            <a:spLocks noGrp="1"/>
          </p:cNvSpPr>
          <p:nvPr>
            <p:ph type="body" sz="quarter" idx="32" hasCustomPrompt="1"/>
          </p:nvPr>
        </p:nvSpPr>
        <p:spPr>
          <a:xfrm>
            <a:off x="5794627" y="5249132"/>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a:t>Add name</a:t>
            </a:r>
          </a:p>
        </p:txBody>
      </p:sp>
      <p:sp>
        <p:nvSpPr>
          <p:cNvPr id="40" name="Text Placeholder 10">
            <a:extLst>
              <a:ext uri="{FF2B5EF4-FFF2-40B4-BE49-F238E27FC236}">
                <a16:creationId xmlns:a16="http://schemas.microsoft.com/office/drawing/2014/main" id="{FF4A7512-D4D0-4D2E-A300-C5EE0AC2EC89}"/>
              </a:ext>
            </a:extLst>
          </p:cNvPr>
          <p:cNvSpPr>
            <a:spLocks noGrp="1"/>
          </p:cNvSpPr>
          <p:nvPr>
            <p:ph type="body" sz="quarter" idx="33" hasCustomPrompt="1"/>
          </p:nvPr>
        </p:nvSpPr>
        <p:spPr>
          <a:xfrm>
            <a:off x="5794627" y="5624127"/>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41" name="Picture Placeholder 9">
            <a:extLst>
              <a:ext uri="{FF2B5EF4-FFF2-40B4-BE49-F238E27FC236}">
                <a16:creationId xmlns:a16="http://schemas.microsoft.com/office/drawing/2014/main" id="{7CBE80F1-F6E2-416E-9F4A-EBE15E0F94A5}"/>
              </a:ext>
            </a:extLst>
          </p:cNvPr>
          <p:cNvSpPr>
            <a:spLocks noGrp="1"/>
          </p:cNvSpPr>
          <p:nvPr>
            <p:ph type="pic" sz="quarter" idx="34" hasCustomPrompt="1"/>
          </p:nvPr>
        </p:nvSpPr>
        <p:spPr>
          <a:xfrm>
            <a:off x="9038065" y="3494316"/>
            <a:ext cx="2013133" cy="1697455"/>
          </a:xfrm>
          <a:prstGeom prst="rect">
            <a:avLst/>
          </a:prstGeom>
        </p:spPr>
        <p:txBody>
          <a:bodyPr>
            <a:noAutofit/>
          </a:bodyPr>
          <a:lstStyle>
            <a:lvl1pPr marL="0" indent="0" algn="ctr">
              <a:buNone/>
              <a:defRPr/>
            </a:lvl1pPr>
          </a:lstStyle>
          <a:p>
            <a:r>
              <a:rPr lang="en-US" dirty="0"/>
              <a:t>Click to add photo</a:t>
            </a:r>
          </a:p>
        </p:txBody>
      </p:sp>
      <p:sp>
        <p:nvSpPr>
          <p:cNvPr id="42" name="Text Placeholder 10">
            <a:extLst>
              <a:ext uri="{FF2B5EF4-FFF2-40B4-BE49-F238E27FC236}">
                <a16:creationId xmlns:a16="http://schemas.microsoft.com/office/drawing/2014/main" id="{B9A76D07-863C-4818-9D9C-99B8F83B8F41}"/>
              </a:ext>
            </a:extLst>
          </p:cNvPr>
          <p:cNvSpPr>
            <a:spLocks noGrp="1"/>
          </p:cNvSpPr>
          <p:nvPr>
            <p:ph type="body" sz="quarter" idx="35" hasCustomPrompt="1"/>
          </p:nvPr>
        </p:nvSpPr>
        <p:spPr>
          <a:xfrm>
            <a:off x="8800779" y="5248569"/>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a:t>Add name</a:t>
            </a:r>
          </a:p>
        </p:txBody>
      </p:sp>
      <p:sp>
        <p:nvSpPr>
          <p:cNvPr id="43" name="Text Placeholder 10">
            <a:extLst>
              <a:ext uri="{FF2B5EF4-FFF2-40B4-BE49-F238E27FC236}">
                <a16:creationId xmlns:a16="http://schemas.microsoft.com/office/drawing/2014/main" id="{822CAEC7-C513-41B6-9F77-3D5481F849EE}"/>
              </a:ext>
            </a:extLst>
          </p:cNvPr>
          <p:cNvSpPr>
            <a:spLocks noGrp="1"/>
          </p:cNvSpPr>
          <p:nvPr>
            <p:ph type="body" sz="quarter" idx="36" hasCustomPrompt="1"/>
          </p:nvPr>
        </p:nvSpPr>
        <p:spPr>
          <a:xfrm>
            <a:off x="8800779" y="5623564"/>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2" name="Title 1">
            <a:extLst>
              <a:ext uri="{FF2B5EF4-FFF2-40B4-BE49-F238E27FC236}">
                <a16:creationId xmlns:a16="http://schemas.microsoft.com/office/drawing/2014/main" id="{2CC03895-E987-4148-AB13-798D65CB7B03}"/>
              </a:ext>
            </a:extLst>
          </p:cNvPr>
          <p:cNvSpPr>
            <a:spLocks noGrp="1"/>
          </p:cNvSpPr>
          <p:nvPr>
            <p:ph type="title" hasCustomPrompt="1"/>
          </p:nvPr>
        </p:nvSpPr>
        <p:spPr>
          <a:xfrm rot="16200000">
            <a:off x="2238083" y="2746661"/>
            <a:ext cx="4907372" cy="107615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22897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64182B-9BBA-4B44-BC53-045107E9371D}"/>
              </a:ext>
            </a:extLst>
          </p:cNvPr>
          <p:cNvSpPr/>
          <p:nvPr userDrawn="1"/>
        </p:nvSpPr>
        <p:spPr>
          <a:xfrm>
            <a:off x="2754086" y="0"/>
            <a:ext cx="94379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07DA1795-FD62-4E99-989E-A14C0571A741}"/>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0F25EE35-717E-4E9F-A75B-366341B39E7B}"/>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43C606A6-DC50-4DDF-8621-3D530D52B5E4}"/>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8" name="Picture Placeholder 9">
            <a:extLst>
              <a:ext uri="{FF2B5EF4-FFF2-40B4-BE49-F238E27FC236}">
                <a16:creationId xmlns:a16="http://schemas.microsoft.com/office/drawing/2014/main" id="{9DE112EE-5EA4-49AF-8AF9-754D30C1448E}"/>
              </a:ext>
            </a:extLst>
          </p:cNvPr>
          <p:cNvSpPr>
            <a:spLocks noGrp="1"/>
          </p:cNvSpPr>
          <p:nvPr>
            <p:ph type="pic" sz="quarter" idx="14" hasCustomPrompt="1"/>
          </p:nvPr>
        </p:nvSpPr>
        <p:spPr>
          <a:xfrm>
            <a:off x="3758452"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9" name="Text Placeholder 10">
            <a:extLst>
              <a:ext uri="{FF2B5EF4-FFF2-40B4-BE49-F238E27FC236}">
                <a16:creationId xmlns:a16="http://schemas.microsoft.com/office/drawing/2014/main" id="{63210BF0-55FD-4D41-9458-4492BAD292AE}"/>
              </a:ext>
            </a:extLst>
          </p:cNvPr>
          <p:cNvSpPr>
            <a:spLocks noGrp="1"/>
          </p:cNvSpPr>
          <p:nvPr>
            <p:ph type="body" sz="quarter" idx="18" hasCustomPrompt="1"/>
          </p:nvPr>
        </p:nvSpPr>
        <p:spPr>
          <a:xfrm>
            <a:off x="3474958"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10" name="Text Placeholder 10">
            <a:extLst>
              <a:ext uri="{FF2B5EF4-FFF2-40B4-BE49-F238E27FC236}">
                <a16:creationId xmlns:a16="http://schemas.microsoft.com/office/drawing/2014/main" id="{A739369F-4EDD-4B19-8395-084759667B62}"/>
              </a:ext>
            </a:extLst>
          </p:cNvPr>
          <p:cNvSpPr>
            <a:spLocks noGrp="1"/>
          </p:cNvSpPr>
          <p:nvPr>
            <p:ph type="body" sz="quarter" idx="19" hasCustomPrompt="1"/>
          </p:nvPr>
        </p:nvSpPr>
        <p:spPr>
          <a:xfrm>
            <a:off x="3474958"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17" name="Picture Placeholder 9">
            <a:extLst>
              <a:ext uri="{FF2B5EF4-FFF2-40B4-BE49-F238E27FC236}">
                <a16:creationId xmlns:a16="http://schemas.microsoft.com/office/drawing/2014/main" id="{A72E3657-9D29-484E-819B-67EA4ADC474B}"/>
              </a:ext>
            </a:extLst>
          </p:cNvPr>
          <p:cNvSpPr>
            <a:spLocks noGrp="1"/>
          </p:cNvSpPr>
          <p:nvPr>
            <p:ph type="pic" sz="quarter" idx="20" hasCustomPrompt="1"/>
          </p:nvPr>
        </p:nvSpPr>
        <p:spPr>
          <a:xfrm>
            <a:off x="5858792"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18" name="Text Placeholder 10">
            <a:extLst>
              <a:ext uri="{FF2B5EF4-FFF2-40B4-BE49-F238E27FC236}">
                <a16:creationId xmlns:a16="http://schemas.microsoft.com/office/drawing/2014/main" id="{3E59867B-1A93-4A9B-9C2E-AE7B5FCF5109}"/>
              </a:ext>
            </a:extLst>
          </p:cNvPr>
          <p:cNvSpPr>
            <a:spLocks noGrp="1"/>
          </p:cNvSpPr>
          <p:nvPr>
            <p:ph type="body" sz="quarter" idx="21" hasCustomPrompt="1"/>
          </p:nvPr>
        </p:nvSpPr>
        <p:spPr>
          <a:xfrm>
            <a:off x="5575298"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19" name="Text Placeholder 10">
            <a:extLst>
              <a:ext uri="{FF2B5EF4-FFF2-40B4-BE49-F238E27FC236}">
                <a16:creationId xmlns:a16="http://schemas.microsoft.com/office/drawing/2014/main" id="{690192BD-CD3C-44D3-9A9A-8782B80F765D}"/>
              </a:ext>
            </a:extLst>
          </p:cNvPr>
          <p:cNvSpPr>
            <a:spLocks noGrp="1"/>
          </p:cNvSpPr>
          <p:nvPr>
            <p:ph type="body" sz="quarter" idx="22" hasCustomPrompt="1"/>
          </p:nvPr>
        </p:nvSpPr>
        <p:spPr>
          <a:xfrm>
            <a:off x="5575298"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0" name="Picture Placeholder 9">
            <a:extLst>
              <a:ext uri="{FF2B5EF4-FFF2-40B4-BE49-F238E27FC236}">
                <a16:creationId xmlns:a16="http://schemas.microsoft.com/office/drawing/2014/main" id="{75E378BE-4D71-48F2-BA16-CCF8158EF7E8}"/>
              </a:ext>
            </a:extLst>
          </p:cNvPr>
          <p:cNvSpPr>
            <a:spLocks noGrp="1"/>
          </p:cNvSpPr>
          <p:nvPr>
            <p:ph type="pic" sz="quarter" idx="23" hasCustomPrompt="1"/>
          </p:nvPr>
        </p:nvSpPr>
        <p:spPr>
          <a:xfrm>
            <a:off x="7959132"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21" name="Text Placeholder 10">
            <a:extLst>
              <a:ext uri="{FF2B5EF4-FFF2-40B4-BE49-F238E27FC236}">
                <a16:creationId xmlns:a16="http://schemas.microsoft.com/office/drawing/2014/main" id="{80F28DC9-C26A-4D42-8BFA-540BB696E04D}"/>
              </a:ext>
            </a:extLst>
          </p:cNvPr>
          <p:cNvSpPr>
            <a:spLocks noGrp="1"/>
          </p:cNvSpPr>
          <p:nvPr>
            <p:ph type="body" sz="quarter" idx="24" hasCustomPrompt="1"/>
          </p:nvPr>
        </p:nvSpPr>
        <p:spPr>
          <a:xfrm>
            <a:off x="7675638"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9642AD6D-085C-424D-B340-7731A4F95D4A}"/>
              </a:ext>
            </a:extLst>
          </p:cNvPr>
          <p:cNvSpPr>
            <a:spLocks noGrp="1"/>
          </p:cNvSpPr>
          <p:nvPr>
            <p:ph type="body" sz="quarter" idx="25" hasCustomPrompt="1"/>
          </p:nvPr>
        </p:nvSpPr>
        <p:spPr>
          <a:xfrm>
            <a:off x="7675638"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3" name="Picture Placeholder 9">
            <a:extLst>
              <a:ext uri="{FF2B5EF4-FFF2-40B4-BE49-F238E27FC236}">
                <a16:creationId xmlns:a16="http://schemas.microsoft.com/office/drawing/2014/main" id="{9CD02B3D-3B05-4CE4-98EF-4772E813751D}"/>
              </a:ext>
            </a:extLst>
          </p:cNvPr>
          <p:cNvSpPr>
            <a:spLocks noGrp="1"/>
          </p:cNvSpPr>
          <p:nvPr>
            <p:ph type="pic" sz="quarter" idx="26" hasCustomPrompt="1"/>
          </p:nvPr>
        </p:nvSpPr>
        <p:spPr>
          <a:xfrm>
            <a:off x="10059471"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24" name="Text Placeholder 10">
            <a:extLst>
              <a:ext uri="{FF2B5EF4-FFF2-40B4-BE49-F238E27FC236}">
                <a16:creationId xmlns:a16="http://schemas.microsoft.com/office/drawing/2014/main" id="{758AF150-35C5-4E99-97F8-798A80E52A7C}"/>
              </a:ext>
            </a:extLst>
          </p:cNvPr>
          <p:cNvSpPr>
            <a:spLocks noGrp="1"/>
          </p:cNvSpPr>
          <p:nvPr>
            <p:ph type="body" sz="quarter" idx="27" hasCustomPrompt="1"/>
          </p:nvPr>
        </p:nvSpPr>
        <p:spPr>
          <a:xfrm>
            <a:off x="9775977"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25" name="Text Placeholder 10">
            <a:extLst>
              <a:ext uri="{FF2B5EF4-FFF2-40B4-BE49-F238E27FC236}">
                <a16:creationId xmlns:a16="http://schemas.microsoft.com/office/drawing/2014/main" id="{B02EB253-A55A-4EC6-A5A8-ABACCF75D015}"/>
              </a:ext>
            </a:extLst>
          </p:cNvPr>
          <p:cNvSpPr>
            <a:spLocks noGrp="1"/>
          </p:cNvSpPr>
          <p:nvPr>
            <p:ph type="body" sz="quarter" idx="28" hasCustomPrompt="1"/>
          </p:nvPr>
        </p:nvSpPr>
        <p:spPr>
          <a:xfrm>
            <a:off x="9775977"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6" name="Picture Placeholder 9">
            <a:extLst>
              <a:ext uri="{FF2B5EF4-FFF2-40B4-BE49-F238E27FC236}">
                <a16:creationId xmlns:a16="http://schemas.microsoft.com/office/drawing/2014/main" id="{1A02BB49-28DB-48E5-8959-D36C9840302C}"/>
              </a:ext>
            </a:extLst>
          </p:cNvPr>
          <p:cNvSpPr>
            <a:spLocks noGrp="1"/>
          </p:cNvSpPr>
          <p:nvPr>
            <p:ph type="pic" sz="quarter" idx="29" hasCustomPrompt="1"/>
          </p:nvPr>
        </p:nvSpPr>
        <p:spPr>
          <a:xfrm>
            <a:off x="3758452"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27" name="Text Placeholder 10">
            <a:extLst>
              <a:ext uri="{FF2B5EF4-FFF2-40B4-BE49-F238E27FC236}">
                <a16:creationId xmlns:a16="http://schemas.microsoft.com/office/drawing/2014/main" id="{03C6BE33-794C-464D-886A-DB31DC137B0D}"/>
              </a:ext>
            </a:extLst>
          </p:cNvPr>
          <p:cNvSpPr>
            <a:spLocks noGrp="1"/>
          </p:cNvSpPr>
          <p:nvPr>
            <p:ph type="body" sz="quarter" idx="30" hasCustomPrompt="1"/>
          </p:nvPr>
        </p:nvSpPr>
        <p:spPr>
          <a:xfrm>
            <a:off x="3474958"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28" name="Text Placeholder 10">
            <a:extLst>
              <a:ext uri="{FF2B5EF4-FFF2-40B4-BE49-F238E27FC236}">
                <a16:creationId xmlns:a16="http://schemas.microsoft.com/office/drawing/2014/main" id="{51088B84-C9AE-4E0F-BE0B-7691872F7898}"/>
              </a:ext>
            </a:extLst>
          </p:cNvPr>
          <p:cNvSpPr>
            <a:spLocks noGrp="1"/>
          </p:cNvSpPr>
          <p:nvPr>
            <p:ph type="body" sz="quarter" idx="31" hasCustomPrompt="1"/>
          </p:nvPr>
        </p:nvSpPr>
        <p:spPr>
          <a:xfrm>
            <a:off x="3474958"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9" name="Picture Placeholder 9">
            <a:extLst>
              <a:ext uri="{FF2B5EF4-FFF2-40B4-BE49-F238E27FC236}">
                <a16:creationId xmlns:a16="http://schemas.microsoft.com/office/drawing/2014/main" id="{EC807298-9742-4D0C-86D4-A25C5ED3069C}"/>
              </a:ext>
            </a:extLst>
          </p:cNvPr>
          <p:cNvSpPr>
            <a:spLocks noGrp="1"/>
          </p:cNvSpPr>
          <p:nvPr>
            <p:ph type="pic" sz="quarter" idx="32" hasCustomPrompt="1"/>
          </p:nvPr>
        </p:nvSpPr>
        <p:spPr>
          <a:xfrm>
            <a:off x="5858792"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7B94081A-B2B7-439C-B7CA-91A63FB88DF1}"/>
              </a:ext>
            </a:extLst>
          </p:cNvPr>
          <p:cNvSpPr>
            <a:spLocks noGrp="1"/>
          </p:cNvSpPr>
          <p:nvPr>
            <p:ph type="body" sz="quarter" idx="33" hasCustomPrompt="1"/>
          </p:nvPr>
        </p:nvSpPr>
        <p:spPr>
          <a:xfrm>
            <a:off x="5575298"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875898E2-098E-4BDE-8BA8-C1D0755D7EB9}"/>
              </a:ext>
            </a:extLst>
          </p:cNvPr>
          <p:cNvSpPr>
            <a:spLocks noGrp="1"/>
          </p:cNvSpPr>
          <p:nvPr>
            <p:ph type="body" sz="quarter" idx="34" hasCustomPrompt="1"/>
          </p:nvPr>
        </p:nvSpPr>
        <p:spPr>
          <a:xfrm>
            <a:off x="5575298"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32" name="Picture Placeholder 9">
            <a:extLst>
              <a:ext uri="{FF2B5EF4-FFF2-40B4-BE49-F238E27FC236}">
                <a16:creationId xmlns:a16="http://schemas.microsoft.com/office/drawing/2014/main" id="{EEB78526-379C-43C5-ABE7-2F184FC309A1}"/>
              </a:ext>
            </a:extLst>
          </p:cNvPr>
          <p:cNvSpPr>
            <a:spLocks noGrp="1"/>
          </p:cNvSpPr>
          <p:nvPr>
            <p:ph type="pic" sz="quarter" idx="35" hasCustomPrompt="1"/>
          </p:nvPr>
        </p:nvSpPr>
        <p:spPr>
          <a:xfrm>
            <a:off x="7959132"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33" name="Text Placeholder 10">
            <a:extLst>
              <a:ext uri="{FF2B5EF4-FFF2-40B4-BE49-F238E27FC236}">
                <a16:creationId xmlns:a16="http://schemas.microsoft.com/office/drawing/2014/main" id="{FAA9378E-4336-4D84-9033-052E57D5470C}"/>
              </a:ext>
            </a:extLst>
          </p:cNvPr>
          <p:cNvSpPr>
            <a:spLocks noGrp="1"/>
          </p:cNvSpPr>
          <p:nvPr>
            <p:ph type="body" sz="quarter" idx="36" hasCustomPrompt="1"/>
          </p:nvPr>
        </p:nvSpPr>
        <p:spPr>
          <a:xfrm>
            <a:off x="7675638"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34" name="Text Placeholder 10">
            <a:extLst>
              <a:ext uri="{FF2B5EF4-FFF2-40B4-BE49-F238E27FC236}">
                <a16:creationId xmlns:a16="http://schemas.microsoft.com/office/drawing/2014/main" id="{4AF0D6AA-392E-489E-8457-370F653057E9}"/>
              </a:ext>
            </a:extLst>
          </p:cNvPr>
          <p:cNvSpPr>
            <a:spLocks noGrp="1"/>
          </p:cNvSpPr>
          <p:nvPr>
            <p:ph type="body" sz="quarter" idx="37" hasCustomPrompt="1"/>
          </p:nvPr>
        </p:nvSpPr>
        <p:spPr>
          <a:xfrm>
            <a:off x="7675638"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35" name="Picture Placeholder 9">
            <a:extLst>
              <a:ext uri="{FF2B5EF4-FFF2-40B4-BE49-F238E27FC236}">
                <a16:creationId xmlns:a16="http://schemas.microsoft.com/office/drawing/2014/main" id="{515D701A-667D-41D8-B25B-72B088C7E9E4}"/>
              </a:ext>
            </a:extLst>
          </p:cNvPr>
          <p:cNvSpPr>
            <a:spLocks noGrp="1"/>
          </p:cNvSpPr>
          <p:nvPr>
            <p:ph type="pic" sz="quarter" idx="38" hasCustomPrompt="1"/>
          </p:nvPr>
        </p:nvSpPr>
        <p:spPr>
          <a:xfrm>
            <a:off x="10059471"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36" name="Text Placeholder 10">
            <a:extLst>
              <a:ext uri="{FF2B5EF4-FFF2-40B4-BE49-F238E27FC236}">
                <a16:creationId xmlns:a16="http://schemas.microsoft.com/office/drawing/2014/main" id="{D0AB2C67-89B8-459B-BB18-3655BA5AB355}"/>
              </a:ext>
            </a:extLst>
          </p:cNvPr>
          <p:cNvSpPr>
            <a:spLocks noGrp="1"/>
          </p:cNvSpPr>
          <p:nvPr>
            <p:ph type="body" sz="quarter" idx="39" hasCustomPrompt="1"/>
          </p:nvPr>
        </p:nvSpPr>
        <p:spPr>
          <a:xfrm>
            <a:off x="9775977"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88DB254D-C387-4A49-A475-DA300A713177}"/>
              </a:ext>
            </a:extLst>
          </p:cNvPr>
          <p:cNvSpPr>
            <a:spLocks noGrp="1"/>
          </p:cNvSpPr>
          <p:nvPr>
            <p:ph type="body" sz="quarter" idx="40" hasCustomPrompt="1"/>
          </p:nvPr>
        </p:nvSpPr>
        <p:spPr>
          <a:xfrm>
            <a:off x="9775977"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38" name="Title 1">
            <a:extLst>
              <a:ext uri="{FF2B5EF4-FFF2-40B4-BE49-F238E27FC236}">
                <a16:creationId xmlns:a16="http://schemas.microsoft.com/office/drawing/2014/main" id="{3C00339E-E516-47A3-98FD-7904488645B5}"/>
              </a:ext>
            </a:extLst>
          </p:cNvPr>
          <p:cNvSpPr>
            <a:spLocks noGrp="1"/>
          </p:cNvSpPr>
          <p:nvPr>
            <p:ph type="title" hasCustomPrompt="1"/>
          </p:nvPr>
        </p:nvSpPr>
        <p:spPr>
          <a:xfrm rot="16200000">
            <a:off x="332219" y="2746661"/>
            <a:ext cx="4907372" cy="107615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71011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516B3E-BF5D-4CBE-AA15-FEAD2B0B9811}"/>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9AC6F15C-2031-4B28-91FF-8532EFEE84D6}"/>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12847681-AA55-4F94-8741-812FB362831F}"/>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26" name="Rectangle 25">
            <a:extLst>
              <a:ext uri="{FF2B5EF4-FFF2-40B4-BE49-F238E27FC236}">
                <a16:creationId xmlns:a16="http://schemas.microsoft.com/office/drawing/2014/main" id="{0FB5880F-F841-4DE6-B266-C373510AF249}"/>
              </a:ext>
            </a:extLst>
          </p:cNvPr>
          <p:cNvSpPr/>
          <p:nvPr userDrawn="1"/>
        </p:nvSpPr>
        <p:spPr>
          <a:xfrm rot="5400000">
            <a:off x="9766385" y="-1006534"/>
            <a:ext cx="972645" cy="39242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8" name="Text Placeholder 10">
            <a:extLst>
              <a:ext uri="{FF2B5EF4-FFF2-40B4-BE49-F238E27FC236}">
                <a16:creationId xmlns:a16="http://schemas.microsoft.com/office/drawing/2014/main" id="{388B7164-58B7-4BB5-998B-0E7F664D9290}"/>
              </a:ext>
            </a:extLst>
          </p:cNvPr>
          <p:cNvSpPr>
            <a:spLocks noGrp="1"/>
          </p:cNvSpPr>
          <p:nvPr>
            <p:ph type="body" sz="quarter" idx="25" hasCustomPrompt="1"/>
          </p:nvPr>
        </p:nvSpPr>
        <p:spPr>
          <a:xfrm rot="16200000">
            <a:off x="562550" y="3063183"/>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29" name="Text Placeholder 10">
            <a:extLst>
              <a:ext uri="{FF2B5EF4-FFF2-40B4-BE49-F238E27FC236}">
                <a16:creationId xmlns:a16="http://schemas.microsoft.com/office/drawing/2014/main" id="{4CB6F5B2-F117-4AD5-9C54-96006D152F19}"/>
              </a:ext>
            </a:extLst>
          </p:cNvPr>
          <p:cNvSpPr>
            <a:spLocks noGrp="1"/>
          </p:cNvSpPr>
          <p:nvPr>
            <p:ph type="body" sz="quarter" idx="26" hasCustomPrompt="1"/>
          </p:nvPr>
        </p:nvSpPr>
        <p:spPr>
          <a:xfrm rot="16200000">
            <a:off x="3226739" y="3063183"/>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30" name="Text Placeholder 10">
            <a:extLst>
              <a:ext uri="{FF2B5EF4-FFF2-40B4-BE49-F238E27FC236}">
                <a16:creationId xmlns:a16="http://schemas.microsoft.com/office/drawing/2014/main" id="{60636773-D205-448C-8DD8-8BBC3AFC2568}"/>
              </a:ext>
            </a:extLst>
          </p:cNvPr>
          <p:cNvSpPr>
            <a:spLocks noGrp="1"/>
          </p:cNvSpPr>
          <p:nvPr>
            <p:ph type="body" sz="quarter" idx="27" hasCustomPrompt="1"/>
          </p:nvPr>
        </p:nvSpPr>
        <p:spPr>
          <a:xfrm rot="16200000">
            <a:off x="5857430" y="3063181"/>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31" name="Text Placeholder 10">
            <a:extLst>
              <a:ext uri="{FF2B5EF4-FFF2-40B4-BE49-F238E27FC236}">
                <a16:creationId xmlns:a16="http://schemas.microsoft.com/office/drawing/2014/main" id="{6CD4F0A7-B003-44EA-AD28-A4B13CCE892C}"/>
              </a:ext>
            </a:extLst>
          </p:cNvPr>
          <p:cNvSpPr>
            <a:spLocks noGrp="1"/>
          </p:cNvSpPr>
          <p:nvPr>
            <p:ph type="body" sz="quarter" idx="28" hasCustomPrompt="1"/>
          </p:nvPr>
        </p:nvSpPr>
        <p:spPr>
          <a:xfrm rot="16200000">
            <a:off x="8520742" y="3063180"/>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32" name="Text Placeholder 10">
            <a:extLst>
              <a:ext uri="{FF2B5EF4-FFF2-40B4-BE49-F238E27FC236}">
                <a16:creationId xmlns:a16="http://schemas.microsoft.com/office/drawing/2014/main" id="{3CEEA233-6913-4525-8B47-39C2814EEF45}"/>
              </a:ext>
            </a:extLst>
          </p:cNvPr>
          <p:cNvSpPr>
            <a:spLocks noGrp="1"/>
          </p:cNvSpPr>
          <p:nvPr>
            <p:ph type="body" sz="quarter" idx="16" hasCustomPrompt="1"/>
          </p:nvPr>
        </p:nvSpPr>
        <p:spPr>
          <a:xfrm>
            <a:off x="838200"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718C63E6-2425-4D8D-99C9-99B35F978A8F}"/>
              </a:ext>
            </a:extLst>
          </p:cNvPr>
          <p:cNvSpPr>
            <a:spLocks noGrp="1"/>
          </p:cNvSpPr>
          <p:nvPr>
            <p:ph type="body" sz="quarter" idx="17" hasCustomPrompt="1"/>
          </p:nvPr>
        </p:nvSpPr>
        <p:spPr>
          <a:xfrm>
            <a:off x="838200"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34" name="Text Placeholder 10">
            <a:extLst>
              <a:ext uri="{FF2B5EF4-FFF2-40B4-BE49-F238E27FC236}">
                <a16:creationId xmlns:a16="http://schemas.microsoft.com/office/drawing/2014/main" id="{AEB3CF35-C4EC-42DA-B265-89015DF03501}"/>
              </a:ext>
            </a:extLst>
          </p:cNvPr>
          <p:cNvSpPr>
            <a:spLocks noGrp="1"/>
          </p:cNvSpPr>
          <p:nvPr>
            <p:ph type="body" sz="quarter" idx="29" hasCustomPrompt="1"/>
          </p:nvPr>
        </p:nvSpPr>
        <p:spPr>
          <a:xfrm>
            <a:off x="3536069"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5" name="Text Placeholder 10">
            <a:extLst>
              <a:ext uri="{FF2B5EF4-FFF2-40B4-BE49-F238E27FC236}">
                <a16:creationId xmlns:a16="http://schemas.microsoft.com/office/drawing/2014/main" id="{A1B05A3F-5647-4FA8-AAB1-0438B6F6DD11}"/>
              </a:ext>
            </a:extLst>
          </p:cNvPr>
          <p:cNvSpPr>
            <a:spLocks noGrp="1"/>
          </p:cNvSpPr>
          <p:nvPr>
            <p:ph type="body" sz="quarter" idx="30" hasCustomPrompt="1"/>
          </p:nvPr>
        </p:nvSpPr>
        <p:spPr>
          <a:xfrm>
            <a:off x="3536069"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36" name="Text Placeholder 10">
            <a:extLst>
              <a:ext uri="{FF2B5EF4-FFF2-40B4-BE49-F238E27FC236}">
                <a16:creationId xmlns:a16="http://schemas.microsoft.com/office/drawing/2014/main" id="{67059F7A-88D8-4E2F-A6F4-6CF5F194D54E}"/>
              </a:ext>
            </a:extLst>
          </p:cNvPr>
          <p:cNvSpPr>
            <a:spLocks noGrp="1"/>
          </p:cNvSpPr>
          <p:nvPr>
            <p:ph type="body" sz="quarter" idx="31" hasCustomPrompt="1"/>
          </p:nvPr>
        </p:nvSpPr>
        <p:spPr>
          <a:xfrm>
            <a:off x="6211909"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7" name="Text Placeholder 10">
            <a:extLst>
              <a:ext uri="{FF2B5EF4-FFF2-40B4-BE49-F238E27FC236}">
                <a16:creationId xmlns:a16="http://schemas.microsoft.com/office/drawing/2014/main" id="{CB25228C-31FC-4E25-80B1-8FAD0909BE75}"/>
              </a:ext>
            </a:extLst>
          </p:cNvPr>
          <p:cNvSpPr>
            <a:spLocks noGrp="1"/>
          </p:cNvSpPr>
          <p:nvPr>
            <p:ph type="body" sz="quarter" idx="32" hasCustomPrompt="1"/>
          </p:nvPr>
        </p:nvSpPr>
        <p:spPr>
          <a:xfrm>
            <a:off x="6211909"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E3BCA350-B685-4ADC-9FC8-231807297673}"/>
              </a:ext>
            </a:extLst>
          </p:cNvPr>
          <p:cNvSpPr>
            <a:spLocks noGrp="1"/>
          </p:cNvSpPr>
          <p:nvPr>
            <p:ph type="body" sz="quarter" idx="33" hasCustomPrompt="1"/>
          </p:nvPr>
        </p:nvSpPr>
        <p:spPr>
          <a:xfrm>
            <a:off x="8904516"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F75319BC-EF3B-4B55-9663-E04ED5DBC88C}"/>
              </a:ext>
            </a:extLst>
          </p:cNvPr>
          <p:cNvSpPr>
            <a:spLocks noGrp="1"/>
          </p:cNvSpPr>
          <p:nvPr>
            <p:ph type="body" sz="quarter" idx="34" hasCustomPrompt="1"/>
          </p:nvPr>
        </p:nvSpPr>
        <p:spPr>
          <a:xfrm>
            <a:off x="8904516"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19" name="Title 1">
            <a:extLst>
              <a:ext uri="{FF2B5EF4-FFF2-40B4-BE49-F238E27FC236}">
                <a16:creationId xmlns:a16="http://schemas.microsoft.com/office/drawing/2014/main" id="{FE10C144-C9A1-43BD-9C8A-183A065E24FD}"/>
              </a:ext>
            </a:extLst>
          </p:cNvPr>
          <p:cNvSpPr>
            <a:spLocks noGrp="1"/>
          </p:cNvSpPr>
          <p:nvPr>
            <p:ph type="title" hasCustomPrompt="1"/>
          </p:nvPr>
        </p:nvSpPr>
        <p:spPr>
          <a:xfrm>
            <a:off x="5827694" y="658420"/>
            <a:ext cx="3472731" cy="665965"/>
          </a:xfrm>
        </p:spPr>
        <p:txBody>
          <a:bodyPr/>
          <a:lstStyle>
            <a:lvl1pPr algn="r">
              <a:defRPr/>
            </a:lvl1pPr>
          </a:lstStyle>
          <a:p>
            <a:r>
              <a:rPr lang="en-US" dirty="0"/>
              <a:t>Click to add title</a:t>
            </a:r>
          </a:p>
        </p:txBody>
      </p:sp>
    </p:spTree>
    <p:extLst>
      <p:ext uri="{BB962C8B-B14F-4D97-AF65-F5344CB8AC3E}">
        <p14:creationId xmlns:p14="http://schemas.microsoft.com/office/powerpoint/2010/main" val="178602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6E7A44-0539-4C8E-ABEB-E56B131C44E7}"/>
              </a:ext>
              <a:ext uri="{C183D7F6-B498-43B3-948B-1728B52AA6E4}">
                <adec:decorative xmlns:adec="http://schemas.microsoft.com/office/drawing/2017/decorative" val="1"/>
              </a:ext>
            </a:extLst>
          </p:cNvPr>
          <p:cNvSpPr/>
          <p:nvPr userDrawn="1"/>
        </p:nvSpPr>
        <p:spPr>
          <a:xfrm>
            <a:off x="6029326" y="2152651"/>
            <a:ext cx="6162674" cy="29098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Picture Placeholder 10">
            <a:extLst>
              <a:ext uri="{FF2B5EF4-FFF2-40B4-BE49-F238E27FC236}">
                <a16:creationId xmlns:a16="http://schemas.microsoft.com/office/drawing/2014/main" id="{200CB7D0-0851-45AD-932F-0A0BD59CCB01}"/>
              </a:ext>
            </a:extLst>
          </p:cNvPr>
          <p:cNvSpPr>
            <a:spLocks noGrp="1"/>
          </p:cNvSpPr>
          <p:nvPr>
            <p:ph type="pic" sz="quarter" idx="13" hasCustomPrompt="1"/>
          </p:nvPr>
        </p:nvSpPr>
        <p:spPr>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BE0C0B0C-9F99-4C31-993B-EB072ABAD206}"/>
              </a:ext>
            </a:extLst>
          </p:cNvPr>
          <p:cNvSpPr>
            <a:spLocks noGrp="1"/>
          </p:cNvSpPr>
          <p:nvPr>
            <p:ph type="dt" sz="half" idx="10"/>
          </p:nvPr>
        </p:nvSpPr>
        <p:spPr/>
        <p:txBody>
          <a:bodyPr>
            <a:noAutofit/>
          </a:bodyPr>
          <a:lstStyle>
            <a:lvl1pPr>
              <a:defRPr>
                <a:solidFill>
                  <a:schemeClr val="accent1"/>
                </a:solidFill>
              </a:defRPr>
            </a:lvl1pPr>
          </a:lstStyle>
          <a:p>
            <a:r>
              <a:rPr lang="en-US" dirty="0"/>
              <a:t>8/03/20XX</a:t>
            </a:r>
          </a:p>
        </p:txBody>
      </p:sp>
      <p:sp>
        <p:nvSpPr>
          <p:cNvPr id="5" name="Footer Placeholder 4">
            <a:extLst>
              <a:ext uri="{FF2B5EF4-FFF2-40B4-BE49-F238E27FC236}">
                <a16:creationId xmlns:a16="http://schemas.microsoft.com/office/drawing/2014/main" id="{B632CDF4-F0E3-4D07-89C6-5ABCCDDD8726}"/>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6" name="Slide Number Placeholder 5">
            <a:extLst>
              <a:ext uri="{FF2B5EF4-FFF2-40B4-BE49-F238E27FC236}">
                <a16:creationId xmlns:a16="http://schemas.microsoft.com/office/drawing/2014/main" id="{645BDA5F-715E-4514-9476-437B3EB01335}"/>
              </a:ext>
            </a:extLst>
          </p:cNvPr>
          <p:cNvSpPr>
            <a:spLocks noGrp="1"/>
          </p:cNvSpPr>
          <p:nvPr>
            <p:ph type="sldNum" sz="quarter" idx="12"/>
          </p:nvPr>
        </p:nvSpPr>
        <p:spPr/>
        <p:txBody>
          <a:bodyPr>
            <a:noAutofit/>
          </a:bodyPr>
          <a:lstStyle>
            <a:lvl1pPr>
              <a:defRPr>
                <a:solidFill>
                  <a:schemeClr val="accent1"/>
                </a:solidFill>
              </a:defRPr>
            </a:lvl1pPr>
          </a:lstStyle>
          <a:p>
            <a:fld id="{BF860B6F-2FE3-4DE6-9496-980E987E7466}" type="slidenum">
              <a:rPr lang="en-US" smtClean="0"/>
              <a:pPr/>
              <a:t>‹#›</a:t>
            </a:fld>
            <a:endParaRPr lang="en-US" dirty="0"/>
          </a:p>
        </p:txBody>
      </p:sp>
      <p:sp>
        <p:nvSpPr>
          <p:cNvPr id="9" name="Text Placeholder 8">
            <a:extLst>
              <a:ext uri="{FF2B5EF4-FFF2-40B4-BE49-F238E27FC236}">
                <a16:creationId xmlns:a16="http://schemas.microsoft.com/office/drawing/2014/main" id="{A9D38E0F-D52F-4777-9D68-D30CB3B8C8ED}"/>
              </a:ext>
            </a:extLst>
          </p:cNvPr>
          <p:cNvSpPr>
            <a:spLocks noGrp="1"/>
          </p:cNvSpPr>
          <p:nvPr>
            <p:ph type="body" sz="quarter" idx="14" hasCustomPrompt="1"/>
          </p:nvPr>
        </p:nvSpPr>
        <p:spPr>
          <a:xfrm>
            <a:off x="6524625" y="2624137"/>
            <a:ext cx="5172075" cy="2033588"/>
          </a:xfrm>
        </p:spPr>
        <p:txBody>
          <a:bodyPr>
            <a:noAutofit/>
          </a:bodyPr>
          <a:lstStyle>
            <a:lvl1pPr marL="0" indent="0">
              <a:lnSpc>
                <a:spcPct val="125000"/>
              </a:lnSpc>
              <a:spcBef>
                <a:spcPts val="0"/>
              </a:spcBef>
              <a:buNone/>
              <a:defRPr sz="1600" spc="100" baseline="0">
                <a:solidFill>
                  <a:schemeClr val="bg1"/>
                </a:solidFill>
              </a:defRPr>
            </a:lvl1pPr>
          </a:lstStyle>
          <a:p>
            <a:pPr lvl="0"/>
            <a:r>
              <a:rPr lang="en-US" dirty="0"/>
              <a:t>Click to add text</a:t>
            </a:r>
          </a:p>
        </p:txBody>
      </p:sp>
      <p:sp>
        <p:nvSpPr>
          <p:cNvPr id="13" name="Title 1">
            <a:extLst>
              <a:ext uri="{FF2B5EF4-FFF2-40B4-BE49-F238E27FC236}">
                <a16:creationId xmlns:a16="http://schemas.microsoft.com/office/drawing/2014/main" id="{1E083E92-8775-41F5-A992-0786A4081385}"/>
              </a:ext>
            </a:extLst>
          </p:cNvPr>
          <p:cNvSpPr>
            <a:spLocks noGrp="1"/>
          </p:cNvSpPr>
          <p:nvPr>
            <p:ph type="title" hasCustomPrompt="1"/>
          </p:nvPr>
        </p:nvSpPr>
        <p:spPr>
          <a:xfrm>
            <a:off x="7692272" y="671808"/>
            <a:ext cx="3661528" cy="639192"/>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327629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02A0C2-BC21-4E10-B50C-353B8CBD72F0}"/>
              </a:ext>
              <a:ext uri="{C183D7F6-B498-43B3-948B-1728B52AA6E4}">
                <adec:decorative xmlns:adec="http://schemas.microsoft.com/office/drawing/2017/decorative" val="1"/>
              </a:ext>
            </a:extLst>
          </p:cNvPr>
          <p:cNvSpPr/>
          <p:nvPr userDrawn="1"/>
        </p:nvSpPr>
        <p:spPr>
          <a:xfrm>
            <a:off x="514985" y="1057275"/>
            <a:ext cx="6015990" cy="3457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Picture Placeholder 8">
            <a:extLst>
              <a:ext uri="{FF2B5EF4-FFF2-40B4-BE49-F238E27FC236}">
                <a16:creationId xmlns:a16="http://schemas.microsoft.com/office/drawing/2014/main" id="{7B548780-9B3B-47BB-AA7B-928FA50A6A04}"/>
              </a:ext>
            </a:extLst>
          </p:cNvPr>
          <p:cNvSpPr>
            <a:spLocks noGrp="1"/>
          </p:cNvSpPr>
          <p:nvPr>
            <p:ph type="pic" sz="quarter" idx="13" hasCustomPrompt="1"/>
          </p:nvPr>
        </p:nvSpPr>
        <p:spPr>
          <a:xfrm>
            <a:off x="0" y="1057275"/>
            <a:ext cx="12191999" cy="5295900"/>
          </a:xfrm>
          <a:custGeom>
            <a:avLst/>
            <a:gdLst>
              <a:gd name="connsiteX0" fmla="*/ 0 w 12191999"/>
              <a:gd name="connsiteY0" fmla="*/ 0 h 5295900"/>
              <a:gd name="connsiteX1" fmla="*/ 514985 w 12191999"/>
              <a:gd name="connsiteY1" fmla="*/ 0 h 5295900"/>
              <a:gd name="connsiteX2" fmla="*/ 514985 w 12191999"/>
              <a:gd name="connsiteY2" fmla="*/ 3457576 h 5295900"/>
              <a:gd name="connsiteX3" fmla="*/ 6530975 w 12191999"/>
              <a:gd name="connsiteY3" fmla="*/ 3457576 h 5295900"/>
              <a:gd name="connsiteX4" fmla="*/ 6530975 w 12191999"/>
              <a:gd name="connsiteY4" fmla="*/ 0 h 5295900"/>
              <a:gd name="connsiteX5" fmla="*/ 12191999 w 12191999"/>
              <a:gd name="connsiteY5" fmla="*/ 0 h 5295900"/>
              <a:gd name="connsiteX6" fmla="*/ 12191999 w 12191999"/>
              <a:gd name="connsiteY6" fmla="*/ 5295900 h 5295900"/>
              <a:gd name="connsiteX7" fmla="*/ 0 w 12191999"/>
              <a:gd name="connsiteY7" fmla="*/ 5295900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295900">
                <a:moveTo>
                  <a:pt x="0" y="0"/>
                </a:moveTo>
                <a:lnTo>
                  <a:pt x="514985" y="0"/>
                </a:lnTo>
                <a:lnTo>
                  <a:pt x="514985" y="3457576"/>
                </a:lnTo>
                <a:lnTo>
                  <a:pt x="6530975" y="3457576"/>
                </a:lnTo>
                <a:lnTo>
                  <a:pt x="6530975" y="0"/>
                </a:lnTo>
                <a:lnTo>
                  <a:pt x="12191999" y="0"/>
                </a:lnTo>
                <a:lnTo>
                  <a:pt x="12191999" y="5295900"/>
                </a:lnTo>
                <a:lnTo>
                  <a:pt x="0" y="5295900"/>
                </a:lnTo>
                <a:close/>
              </a:path>
            </a:pathLst>
          </a:custGeom>
        </p:spPr>
        <p:txBody>
          <a:bodyPr wrap="square">
            <a:noAutofit/>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AB2958E2-130A-401C-B53D-DCC769627964}"/>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E7178FE4-D7D1-40CE-9190-C68702FEDCDB}"/>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F4AC4996-95A4-4EC0-BF6E-7C2FACB7C895}"/>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7" name="Text Placeholder 10">
            <a:extLst>
              <a:ext uri="{FF2B5EF4-FFF2-40B4-BE49-F238E27FC236}">
                <a16:creationId xmlns:a16="http://schemas.microsoft.com/office/drawing/2014/main" id="{6332CD16-89CC-43FA-B7BF-06786B464846}"/>
              </a:ext>
            </a:extLst>
          </p:cNvPr>
          <p:cNvSpPr>
            <a:spLocks noGrp="1"/>
          </p:cNvSpPr>
          <p:nvPr>
            <p:ph type="body" sz="quarter" idx="16" hasCustomPrompt="1"/>
          </p:nvPr>
        </p:nvSpPr>
        <p:spPr>
          <a:xfrm>
            <a:off x="926354" y="1547271"/>
            <a:ext cx="5172932" cy="2581276"/>
          </a:xfrm>
          <a:prstGeom prst="rect">
            <a:avLst/>
          </a:prstGeom>
        </p:spPr>
        <p:txBody>
          <a:bodyPr anchor="t">
            <a:noAutofit/>
          </a:bodyPr>
          <a:lstStyle>
            <a:lvl1pPr marL="0" indent="0" algn="l">
              <a:lnSpc>
                <a:spcPct val="125000"/>
              </a:lnSpc>
              <a:spcBef>
                <a:spcPts val="0"/>
              </a:spcBef>
              <a:buNone/>
              <a:defRPr sz="1600" cap="none" spc="100" baseline="0">
                <a:solidFill>
                  <a:schemeClr val="accent1"/>
                </a:solidFill>
                <a:latin typeface="+mn-lt"/>
              </a:defRPr>
            </a:lvl1pPr>
          </a:lstStyle>
          <a:p>
            <a:pPr lvl="0"/>
            <a:r>
              <a:rPr lang="en-US"/>
              <a:t>Click to add text</a:t>
            </a:r>
          </a:p>
        </p:txBody>
      </p:sp>
      <p:sp>
        <p:nvSpPr>
          <p:cNvPr id="12" name="Title 1">
            <a:extLst>
              <a:ext uri="{FF2B5EF4-FFF2-40B4-BE49-F238E27FC236}">
                <a16:creationId xmlns:a16="http://schemas.microsoft.com/office/drawing/2014/main" id="{127734DB-D9FF-4945-91EF-DB146D8348E3}"/>
              </a:ext>
            </a:extLst>
          </p:cNvPr>
          <p:cNvSpPr>
            <a:spLocks noGrp="1"/>
          </p:cNvSpPr>
          <p:nvPr>
            <p:ph type="title" hasCustomPrompt="1"/>
          </p:nvPr>
        </p:nvSpPr>
        <p:spPr>
          <a:xfrm>
            <a:off x="3082250" y="762308"/>
            <a:ext cx="5783657" cy="665965"/>
          </a:xfrm>
        </p:spPr>
        <p:txBody>
          <a:bodyPr/>
          <a:lstStyle>
            <a:lvl1pPr algn="l">
              <a:defRPr/>
            </a:lvl1pPr>
          </a:lstStyle>
          <a:p>
            <a:r>
              <a:rPr lang="en-US" dirty="0"/>
              <a:t>Click to add title</a:t>
            </a:r>
          </a:p>
        </p:txBody>
      </p:sp>
    </p:spTree>
    <p:extLst>
      <p:ext uri="{BB962C8B-B14F-4D97-AF65-F5344CB8AC3E}">
        <p14:creationId xmlns:p14="http://schemas.microsoft.com/office/powerpoint/2010/main" val="17969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FB6A2A-F24A-4E64-A207-404C8CC76697}"/>
              </a:ext>
              <a:ext uri="{C183D7F6-B498-43B3-948B-1728B52AA6E4}">
                <adec:decorative xmlns:adec="http://schemas.microsoft.com/office/drawing/2017/decorative" val="1"/>
              </a:ext>
            </a:extLst>
          </p:cNvPr>
          <p:cNvSpPr/>
          <p:nvPr userDrawn="1"/>
        </p:nvSpPr>
        <p:spPr>
          <a:xfrm>
            <a:off x="8610600" y="2132410"/>
            <a:ext cx="3581400" cy="2316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129E19EA-E986-4004-8C5B-712009E7877E}"/>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13512B16-8A8E-4099-ACE3-946220C6323F}"/>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5" name="Slide Number Placeholder 4">
            <a:extLst>
              <a:ext uri="{FF2B5EF4-FFF2-40B4-BE49-F238E27FC236}">
                <a16:creationId xmlns:a16="http://schemas.microsoft.com/office/drawing/2014/main" id="{77D8AF2A-C932-41B3-957E-9888020CD9C9}"/>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9" name="Picture Placeholder 8">
            <a:extLst>
              <a:ext uri="{FF2B5EF4-FFF2-40B4-BE49-F238E27FC236}">
                <a16:creationId xmlns:a16="http://schemas.microsoft.com/office/drawing/2014/main" id="{47D0C286-3FF6-4839-AE38-6F404BF05601}"/>
              </a:ext>
            </a:extLst>
          </p:cNvPr>
          <p:cNvSpPr>
            <a:spLocks noGrp="1"/>
          </p:cNvSpPr>
          <p:nvPr>
            <p:ph type="pic" sz="quarter" idx="13" hasCustomPrompt="1"/>
          </p:nvPr>
        </p:nvSpPr>
        <p:spPr>
          <a:xfrm flipH="1">
            <a:off x="1809750" y="466725"/>
            <a:ext cx="7834312" cy="5924550"/>
          </a:xfrm>
          <a:custGeom>
            <a:avLst/>
            <a:gdLst>
              <a:gd name="connsiteX0" fmla="*/ 7834312 w 7834312"/>
              <a:gd name="connsiteY0" fmla="*/ 0 h 5924550"/>
              <a:gd name="connsiteX1" fmla="*/ 0 w 7834312"/>
              <a:gd name="connsiteY1" fmla="*/ 0 h 5924550"/>
              <a:gd name="connsiteX2" fmla="*/ 0 w 7834312"/>
              <a:gd name="connsiteY2" fmla="*/ 1665685 h 5924550"/>
              <a:gd name="connsiteX3" fmla="*/ 1033462 w 7834312"/>
              <a:gd name="connsiteY3" fmla="*/ 1665685 h 5924550"/>
              <a:gd name="connsiteX4" fmla="*/ 1033462 w 7834312"/>
              <a:gd name="connsiteY4" fmla="*/ 3982640 h 5924550"/>
              <a:gd name="connsiteX5" fmla="*/ 0 w 7834312"/>
              <a:gd name="connsiteY5" fmla="*/ 3982640 h 5924550"/>
              <a:gd name="connsiteX6" fmla="*/ 0 w 7834312"/>
              <a:gd name="connsiteY6" fmla="*/ 5924550 h 5924550"/>
              <a:gd name="connsiteX7" fmla="*/ 7834312 w 7834312"/>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2" h="5924550">
                <a:moveTo>
                  <a:pt x="7834312" y="0"/>
                </a:moveTo>
                <a:lnTo>
                  <a:pt x="0" y="0"/>
                </a:lnTo>
                <a:lnTo>
                  <a:pt x="0" y="1665685"/>
                </a:lnTo>
                <a:lnTo>
                  <a:pt x="1033462" y="1665685"/>
                </a:lnTo>
                <a:lnTo>
                  <a:pt x="1033462" y="3982640"/>
                </a:lnTo>
                <a:lnTo>
                  <a:pt x="0" y="3982640"/>
                </a:lnTo>
                <a:lnTo>
                  <a:pt x="0" y="5924550"/>
                </a:lnTo>
                <a:lnTo>
                  <a:pt x="7834312" y="5924550"/>
                </a:lnTo>
                <a:close/>
              </a:path>
            </a:pathLst>
          </a:custGeom>
        </p:spPr>
        <p:txBody>
          <a:bodyPr wrap="square">
            <a:noAutofit/>
          </a:bodyPr>
          <a:lstStyle>
            <a:lvl1pPr marL="0" indent="0" algn="ctr">
              <a:buNone/>
              <a:defRPr/>
            </a:lvl1pPr>
          </a:lstStyle>
          <a:p>
            <a:r>
              <a:rPr lang="en-US" dirty="0"/>
              <a:t>Click to add photo</a:t>
            </a:r>
          </a:p>
        </p:txBody>
      </p:sp>
      <p:sp>
        <p:nvSpPr>
          <p:cNvPr id="17" name="Text Placeholder 10">
            <a:extLst>
              <a:ext uri="{FF2B5EF4-FFF2-40B4-BE49-F238E27FC236}">
                <a16:creationId xmlns:a16="http://schemas.microsoft.com/office/drawing/2014/main" id="{88038514-112A-4AE2-BA52-286C38492F8D}"/>
              </a:ext>
            </a:extLst>
          </p:cNvPr>
          <p:cNvSpPr>
            <a:spLocks noGrp="1"/>
          </p:cNvSpPr>
          <p:nvPr>
            <p:ph type="body" sz="quarter" idx="16" hasCustomPrompt="1"/>
          </p:nvPr>
        </p:nvSpPr>
        <p:spPr>
          <a:xfrm>
            <a:off x="9210675" y="2579352"/>
            <a:ext cx="2381250" cy="1423068"/>
          </a:xfrm>
          <a:prstGeom prst="rect">
            <a:avLst/>
          </a:prstGeom>
        </p:spPr>
        <p:txBody>
          <a:bodyPr anchor="t">
            <a:noAutofit/>
          </a:bodyPr>
          <a:lstStyle>
            <a:lvl1pPr marL="0" indent="0" algn="l">
              <a:lnSpc>
                <a:spcPct val="125000"/>
              </a:lnSpc>
              <a:spcBef>
                <a:spcPts val="0"/>
              </a:spcBef>
              <a:buNone/>
              <a:defRPr sz="1600" cap="none" spc="100" baseline="0">
                <a:solidFill>
                  <a:schemeClr val="accent6"/>
                </a:solidFill>
                <a:latin typeface="+mn-lt"/>
              </a:defRPr>
            </a:lvl1pPr>
          </a:lstStyle>
          <a:p>
            <a:pPr lvl="0"/>
            <a:r>
              <a:rPr lang="en-US"/>
              <a:t>Click to add text</a:t>
            </a:r>
          </a:p>
        </p:txBody>
      </p:sp>
      <p:sp>
        <p:nvSpPr>
          <p:cNvPr id="11" name="Title 1">
            <a:extLst>
              <a:ext uri="{FF2B5EF4-FFF2-40B4-BE49-F238E27FC236}">
                <a16:creationId xmlns:a16="http://schemas.microsoft.com/office/drawing/2014/main" id="{9C27393D-ACFC-4AC9-93A3-FE24F0D12E57}"/>
              </a:ext>
            </a:extLst>
          </p:cNvPr>
          <p:cNvSpPr>
            <a:spLocks noGrp="1"/>
          </p:cNvSpPr>
          <p:nvPr>
            <p:ph type="title" hasCustomPrompt="1"/>
          </p:nvPr>
        </p:nvSpPr>
        <p:spPr>
          <a:xfrm rot="16200000">
            <a:off x="-1129259" y="3009387"/>
            <a:ext cx="4138612" cy="56299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101634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5760CB-267C-4B96-8D93-EA775230543A}"/>
              </a:ext>
            </a:extLst>
          </p:cNvPr>
          <p:cNvSpPr>
            <a:spLocks noGrp="1"/>
          </p:cNvSpPr>
          <p:nvPr>
            <p:ph type="dt" sz="half" idx="10"/>
          </p:nvPr>
        </p:nvSpPr>
        <p:spPr/>
        <p:txBody>
          <a:bodyPr>
            <a:noAutofit/>
          </a:bodyPr>
          <a:lstStyle/>
          <a:p>
            <a:r>
              <a:rPr lang="en-US" dirty="0"/>
              <a:t>8/03/20XX</a:t>
            </a:r>
          </a:p>
        </p:txBody>
      </p:sp>
      <p:sp>
        <p:nvSpPr>
          <p:cNvPr id="5" name="Footer Placeholder 4">
            <a:extLst>
              <a:ext uri="{FF2B5EF4-FFF2-40B4-BE49-F238E27FC236}">
                <a16:creationId xmlns:a16="http://schemas.microsoft.com/office/drawing/2014/main" id="{0D5F8915-ABFD-4CAE-AC61-1E1B2B1C6F04}"/>
              </a:ext>
            </a:extLst>
          </p:cNvPr>
          <p:cNvSpPr>
            <a:spLocks noGrp="1"/>
          </p:cNvSpPr>
          <p:nvPr>
            <p:ph type="ftr" sz="quarter" idx="11"/>
          </p:nvPr>
        </p:nvSpPr>
        <p:spPr/>
        <p:txBody>
          <a:bodyPr>
            <a:noAutofit/>
          </a:bodyPr>
          <a:lstStyle/>
          <a:p>
            <a:r>
              <a:rPr lang="en-US" dirty="0"/>
              <a:t>PITCH DECK</a:t>
            </a:r>
          </a:p>
        </p:txBody>
      </p:sp>
      <p:sp>
        <p:nvSpPr>
          <p:cNvPr id="6" name="Slide Number Placeholder 5">
            <a:extLst>
              <a:ext uri="{FF2B5EF4-FFF2-40B4-BE49-F238E27FC236}">
                <a16:creationId xmlns:a16="http://schemas.microsoft.com/office/drawing/2014/main" id="{27F7218A-692D-4EB0-817E-60AFD432FC84}"/>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9" name="Text Placeholder 10">
            <a:extLst>
              <a:ext uri="{FF2B5EF4-FFF2-40B4-BE49-F238E27FC236}">
                <a16:creationId xmlns:a16="http://schemas.microsoft.com/office/drawing/2014/main" id="{D5A4AB60-E1AB-4239-BFC7-C10A235B18E0}"/>
              </a:ext>
            </a:extLst>
          </p:cNvPr>
          <p:cNvSpPr>
            <a:spLocks noGrp="1"/>
          </p:cNvSpPr>
          <p:nvPr>
            <p:ph type="body" sz="quarter" idx="13" hasCustomPrompt="1"/>
          </p:nvPr>
        </p:nvSpPr>
        <p:spPr>
          <a:xfrm>
            <a:off x="838200" y="2700899"/>
            <a:ext cx="3281555" cy="1472693"/>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0" name="Text Placeholder 10">
            <a:extLst>
              <a:ext uri="{FF2B5EF4-FFF2-40B4-BE49-F238E27FC236}">
                <a16:creationId xmlns:a16="http://schemas.microsoft.com/office/drawing/2014/main" id="{53300DCB-9114-4ADF-8664-EFDD2C7A6E6A}"/>
              </a:ext>
            </a:extLst>
          </p:cNvPr>
          <p:cNvSpPr>
            <a:spLocks noGrp="1"/>
          </p:cNvSpPr>
          <p:nvPr>
            <p:ph type="body" sz="quarter" idx="17" hasCustomPrompt="1"/>
          </p:nvPr>
        </p:nvSpPr>
        <p:spPr>
          <a:xfrm>
            <a:off x="838200" y="2321396"/>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6B69E913-93AE-4878-BA45-C2A83F5ACE30}"/>
              </a:ext>
            </a:extLst>
          </p:cNvPr>
          <p:cNvSpPr>
            <a:spLocks noGrp="1"/>
          </p:cNvSpPr>
          <p:nvPr>
            <p:ph type="body" sz="quarter" idx="22" hasCustomPrompt="1"/>
          </p:nvPr>
        </p:nvSpPr>
        <p:spPr>
          <a:xfrm>
            <a:off x="838200" y="4683183"/>
            <a:ext cx="3281555" cy="1067648"/>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EF306DC8-5642-4A13-B67A-9BF5A74DB8BB}"/>
              </a:ext>
            </a:extLst>
          </p:cNvPr>
          <p:cNvSpPr>
            <a:spLocks noGrp="1"/>
          </p:cNvSpPr>
          <p:nvPr>
            <p:ph type="body" sz="quarter" idx="23" hasCustomPrompt="1"/>
          </p:nvPr>
        </p:nvSpPr>
        <p:spPr>
          <a:xfrm>
            <a:off x="838200" y="4303679"/>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CC0CA179-9852-4BA8-8E7D-8C5F43775EA9}"/>
              </a:ext>
            </a:extLst>
          </p:cNvPr>
          <p:cNvSpPr>
            <a:spLocks noGrp="1"/>
          </p:cNvSpPr>
          <p:nvPr>
            <p:ph type="body" sz="quarter" idx="24" hasCustomPrompt="1"/>
          </p:nvPr>
        </p:nvSpPr>
        <p:spPr>
          <a:xfrm>
            <a:off x="4465159" y="2715236"/>
            <a:ext cx="3281555" cy="1472693"/>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651735A5-9931-4467-9BBD-D622219F38F6}"/>
              </a:ext>
            </a:extLst>
          </p:cNvPr>
          <p:cNvSpPr>
            <a:spLocks noGrp="1"/>
          </p:cNvSpPr>
          <p:nvPr>
            <p:ph type="body" sz="quarter" idx="25" hasCustomPrompt="1"/>
          </p:nvPr>
        </p:nvSpPr>
        <p:spPr>
          <a:xfrm>
            <a:off x="4465159" y="2335733"/>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75467CBB-A84A-4371-9C2F-3BD7181223E8}"/>
              </a:ext>
            </a:extLst>
          </p:cNvPr>
          <p:cNvSpPr>
            <a:spLocks noGrp="1"/>
          </p:cNvSpPr>
          <p:nvPr>
            <p:ph type="body" sz="quarter" idx="26" hasCustomPrompt="1"/>
          </p:nvPr>
        </p:nvSpPr>
        <p:spPr>
          <a:xfrm>
            <a:off x="4465159" y="4697520"/>
            <a:ext cx="3281555" cy="1067648"/>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5E96B9F0-428C-454F-A050-D0D8E8714281}"/>
              </a:ext>
            </a:extLst>
          </p:cNvPr>
          <p:cNvSpPr>
            <a:spLocks noGrp="1"/>
          </p:cNvSpPr>
          <p:nvPr>
            <p:ph type="body" sz="quarter" idx="27" hasCustomPrompt="1"/>
          </p:nvPr>
        </p:nvSpPr>
        <p:spPr>
          <a:xfrm>
            <a:off x="4465159" y="4318016"/>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DBEB11F1-0872-4500-8CBB-63D9F6BBAF00}"/>
              </a:ext>
            </a:extLst>
          </p:cNvPr>
          <p:cNvSpPr>
            <a:spLocks noGrp="1"/>
          </p:cNvSpPr>
          <p:nvPr>
            <p:ph type="body" sz="quarter" idx="28" hasCustomPrompt="1"/>
          </p:nvPr>
        </p:nvSpPr>
        <p:spPr>
          <a:xfrm>
            <a:off x="8089832" y="2715236"/>
            <a:ext cx="3281555" cy="1472693"/>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1D1E8BAA-941F-4D25-92A6-7E9A2C3664CD}"/>
              </a:ext>
            </a:extLst>
          </p:cNvPr>
          <p:cNvSpPr>
            <a:spLocks noGrp="1"/>
          </p:cNvSpPr>
          <p:nvPr>
            <p:ph type="body" sz="quarter" idx="29" hasCustomPrompt="1"/>
          </p:nvPr>
        </p:nvSpPr>
        <p:spPr>
          <a:xfrm>
            <a:off x="8089832" y="2335733"/>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9" name="Rectangle 18">
            <a:extLst>
              <a:ext uri="{FF2B5EF4-FFF2-40B4-BE49-F238E27FC236}">
                <a16:creationId xmlns:a16="http://schemas.microsoft.com/office/drawing/2014/main" id="{9A7E5E59-1A85-4D6C-9DFC-E288DD5ABE98}"/>
              </a:ext>
            </a:extLst>
          </p:cNvPr>
          <p:cNvSpPr/>
          <p:nvPr userDrawn="1"/>
        </p:nvSpPr>
        <p:spPr>
          <a:xfrm rot="5400000">
            <a:off x="9766385" y="-1006534"/>
            <a:ext cx="972645" cy="39242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67B2D7D-08A6-4C69-B43C-2288E5BBDAEA}"/>
              </a:ext>
            </a:extLst>
          </p:cNvPr>
          <p:cNvSpPr>
            <a:spLocks noGrp="1"/>
          </p:cNvSpPr>
          <p:nvPr>
            <p:ph type="title" hasCustomPrompt="1"/>
          </p:nvPr>
        </p:nvSpPr>
        <p:spPr>
          <a:xfrm>
            <a:off x="2891574" y="658420"/>
            <a:ext cx="6408851" cy="665965"/>
          </a:xfrm>
        </p:spPr>
        <p:txBody>
          <a:bodyPr/>
          <a:lstStyle>
            <a:lvl1pPr algn="r">
              <a:defRPr/>
            </a:lvl1pPr>
          </a:lstStyle>
          <a:p>
            <a:r>
              <a:rPr lang="en-US" dirty="0"/>
              <a:t>Click to add title</a:t>
            </a:r>
          </a:p>
        </p:txBody>
      </p:sp>
    </p:spTree>
    <p:extLst>
      <p:ext uri="{BB962C8B-B14F-4D97-AF65-F5344CB8AC3E}">
        <p14:creationId xmlns:p14="http://schemas.microsoft.com/office/powerpoint/2010/main" val="256917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FDE121-67A1-407B-A6E2-D5B255A4F712}"/>
              </a:ext>
            </a:extLst>
          </p:cNvPr>
          <p:cNvSpPr/>
          <p:nvPr userDrawn="1"/>
        </p:nvSpPr>
        <p:spPr>
          <a:xfrm>
            <a:off x="1282168" y="0"/>
            <a:ext cx="1855263" cy="445995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5C2B05-C32D-4F66-8BDA-0F4824844CE9}"/>
              </a:ext>
            </a:extLst>
          </p:cNvPr>
          <p:cNvSpPr>
            <a:spLocks noGrp="1"/>
          </p:cNvSpPr>
          <p:nvPr>
            <p:ph type="title" hasCustomPrompt="1"/>
          </p:nvPr>
        </p:nvSpPr>
        <p:spPr>
          <a:xfrm rot="16200000">
            <a:off x="575672" y="4121035"/>
            <a:ext cx="3337712" cy="639195"/>
          </a:xfrm>
        </p:spPr>
        <p:txBody>
          <a:bodyPr/>
          <a:lstStyle>
            <a:lvl1pPr algn="r">
              <a:defRPr/>
            </a:lvl1pPr>
          </a:lstStyle>
          <a:p>
            <a:r>
              <a:rPr lang="en-US" dirty="0"/>
              <a:t>Click to add title</a:t>
            </a:r>
          </a:p>
        </p:txBody>
      </p:sp>
      <p:sp>
        <p:nvSpPr>
          <p:cNvPr id="4" name="Picture Placeholder 3">
            <a:extLst>
              <a:ext uri="{FF2B5EF4-FFF2-40B4-BE49-F238E27FC236}">
                <a16:creationId xmlns:a16="http://schemas.microsoft.com/office/drawing/2014/main" id="{67AE0851-B0C9-475B-8AD9-7C6A141FDDE0}"/>
              </a:ext>
            </a:extLst>
          </p:cNvPr>
          <p:cNvSpPr>
            <a:spLocks noGrp="1"/>
          </p:cNvSpPr>
          <p:nvPr>
            <p:ph type="pic" sz="quarter" idx="21"/>
          </p:nvPr>
        </p:nvSpPr>
        <p:spPr>
          <a:xfrm>
            <a:off x="4414645" y="758825"/>
            <a:ext cx="599148" cy="600075"/>
          </a:xfrm>
        </p:spPr>
        <p:txBody>
          <a:bodyPr anchor="ctr"/>
          <a:lstStyle>
            <a:lvl1pPr marL="0" indent="0" algn="ctr">
              <a:buNone/>
              <a:defRPr sz="10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32254E01-FD47-43F3-A74C-720A0EA4C249}"/>
              </a:ext>
            </a:extLst>
          </p:cNvPr>
          <p:cNvSpPr>
            <a:spLocks noGrp="1"/>
          </p:cNvSpPr>
          <p:nvPr>
            <p:ph type="body" sz="quarter" idx="17" hasCustomPrompt="1"/>
          </p:nvPr>
        </p:nvSpPr>
        <p:spPr>
          <a:xfrm>
            <a:off x="4414645" y="1388209"/>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9B911B77-02F4-42D2-8639-A3F7EAFB71EC}"/>
              </a:ext>
            </a:extLst>
          </p:cNvPr>
          <p:cNvSpPr>
            <a:spLocks noGrp="1"/>
          </p:cNvSpPr>
          <p:nvPr>
            <p:ph type="body" sz="quarter" idx="13" hasCustomPrompt="1"/>
          </p:nvPr>
        </p:nvSpPr>
        <p:spPr>
          <a:xfrm>
            <a:off x="4414645" y="1767713"/>
            <a:ext cx="3281555" cy="1125740"/>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2" name="Picture Placeholder 3">
            <a:extLst>
              <a:ext uri="{FF2B5EF4-FFF2-40B4-BE49-F238E27FC236}">
                <a16:creationId xmlns:a16="http://schemas.microsoft.com/office/drawing/2014/main" id="{0FBF118A-5599-4A55-9939-8075D74851A3}"/>
              </a:ext>
            </a:extLst>
          </p:cNvPr>
          <p:cNvSpPr>
            <a:spLocks noGrp="1"/>
          </p:cNvSpPr>
          <p:nvPr>
            <p:ph type="pic" sz="quarter" idx="22"/>
          </p:nvPr>
        </p:nvSpPr>
        <p:spPr>
          <a:xfrm>
            <a:off x="4414645" y="3251858"/>
            <a:ext cx="599148" cy="600075"/>
          </a:xfrm>
        </p:spPr>
        <p:txBody>
          <a:bodyPr anchor="ctr"/>
          <a:lstStyle>
            <a:lvl1pPr marL="0" indent="0" algn="ctr">
              <a:buNone/>
              <a:defRPr sz="1000"/>
            </a:lvl1pPr>
          </a:lstStyle>
          <a:p>
            <a:r>
              <a:rPr lang="en-US"/>
              <a:t>Click icon to add picture</a:t>
            </a:r>
            <a:endParaRPr lang="en-US" dirty="0"/>
          </a:p>
        </p:txBody>
      </p:sp>
      <p:sp>
        <p:nvSpPr>
          <p:cNvPr id="14" name="Text Placeholder 10">
            <a:extLst>
              <a:ext uri="{FF2B5EF4-FFF2-40B4-BE49-F238E27FC236}">
                <a16:creationId xmlns:a16="http://schemas.microsoft.com/office/drawing/2014/main" id="{066BB17E-99F0-43A3-99AA-F928695311F6}"/>
              </a:ext>
            </a:extLst>
          </p:cNvPr>
          <p:cNvSpPr>
            <a:spLocks noGrp="1"/>
          </p:cNvSpPr>
          <p:nvPr>
            <p:ph type="body" sz="quarter" idx="19" hasCustomPrompt="1"/>
          </p:nvPr>
        </p:nvSpPr>
        <p:spPr>
          <a:xfrm>
            <a:off x="4414645" y="3866925"/>
            <a:ext cx="3281555" cy="428891"/>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0" name="Text Placeholder 10">
            <a:extLst>
              <a:ext uri="{FF2B5EF4-FFF2-40B4-BE49-F238E27FC236}">
                <a16:creationId xmlns:a16="http://schemas.microsoft.com/office/drawing/2014/main" id="{934F74CA-3E2F-4F3A-BE25-F8D9572179A2}"/>
              </a:ext>
            </a:extLst>
          </p:cNvPr>
          <p:cNvSpPr>
            <a:spLocks noGrp="1"/>
          </p:cNvSpPr>
          <p:nvPr>
            <p:ph type="body" sz="quarter" idx="15" hasCustomPrompt="1"/>
          </p:nvPr>
        </p:nvSpPr>
        <p:spPr>
          <a:xfrm>
            <a:off x="4414645" y="4248925"/>
            <a:ext cx="3281555" cy="1429216"/>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7" name="Picture Placeholder 3">
            <a:extLst>
              <a:ext uri="{FF2B5EF4-FFF2-40B4-BE49-F238E27FC236}">
                <a16:creationId xmlns:a16="http://schemas.microsoft.com/office/drawing/2014/main" id="{B5A383D6-9A09-46E4-8DD5-684C3B04E152}"/>
              </a:ext>
            </a:extLst>
          </p:cNvPr>
          <p:cNvSpPr>
            <a:spLocks noGrp="1"/>
          </p:cNvSpPr>
          <p:nvPr>
            <p:ph type="pic" sz="quarter" idx="24"/>
          </p:nvPr>
        </p:nvSpPr>
        <p:spPr>
          <a:xfrm>
            <a:off x="8077157" y="773142"/>
            <a:ext cx="599148" cy="600075"/>
          </a:xfrm>
        </p:spPr>
        <p:txBody>
          <a:bodyPr anchor="ctr"/>
          <a:lstStyle>
            <a:lvl1pPr marL="0" indent="0" algn="ctr">
              <a:buNone/>
              <a:defRPr sz="1000"/>
            </a:lvl1pPr>
          </a:lstStyle>
          <a:p>
            <a:r>
              <a:rPr lang="en-US"/>
              <a:t>Click icon to add picture</a:t>
            </a:r>
            <a:endParaRPr lang="en-US" dirty="0"/>
          </a:p>
        </p:txBody>
      </p:sp>
      <p:sp>
        <p:nvSpPr>
          <p:cNvPr id="13" name="Text Placeholder 10">
            <a:extLst>
              <a:ext uri="{FF2B5EF4-FFF2-40B4-BE49-F238E27FC236}">
                <a16:creationId xmlns:a16="http://schemas.microsoft.com/office/drawing/2014/main" id="{76D712C8-D0F1-407A-AAC4-D86C1FDDCDCF}"/>
              </a:ext>
            </a:extLst>
          </p:cNvPr>
          <p:cNvSpPr>
            <a:spLocks noGrp="1"/>
          </p:cNvSpPr>
          <p:nvPr>
            <p:ph type="body" sz="quarter" idx="18" hasCustomPrompt="1"/>
          </p:nvPr>
        </p:nvSpPr>
        <p:spPr>
          <a:xfrm>
            <a:off x="8072244" y="1388209"/>
            <a:ext cx="3281556"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41C731A4-58E7-4726-BFC7-23260BCD624E}"/>
              </a:ext>
            </a:extLst>
          </p:cNvPr>
          <p:cNvSpPr>
            <a:spLocks noGrp="1"/>
          </p:cNvSpPr>
          <p:nvPr>
            <p:ph type="body" sz="quarter" idx="14" hasCustomPrompt="1"/>
          </p:nvPr>
        </p:nvSpPr>
        <p:spPr>
          <a:xfrm>
            <a:off x="8072244" y="1767713"/>
            <a:ext cx="3281556" cy="1125740"/>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6" name="Picture Placeholder 3">
            <a:extLst>
              <a:ext uri="{FF2B5EF4-FFF2-40B4-BE49-F238E27FC236}">
                <a16:creationId xmlns:a16="http://schemas.microsoft.com/office/drawing/2014/main" id="{533CF28F-2EF0-4DE6-AD35-043AAA87EEC1}"/>
              </a:ext>
            </a:extLst>
          </p:cNvPr>
          <p:cNvSpPr>
            <a:spLocks noGrp="1"/>
          </p:cNvSpPr>
          <p:nvPr>
            <p:ph type="pic" sz="quarter" idx="23"/>
          </p:nvPr>
        </p:nvSpPr>
        <p:spPr>
          <a:xfrm>
            <a:off x="8072244" y="3237794"/>
            <a:ext cx="599148" cy="600075"/>
          </a:xfrm>
        </p:spPr>
        <p:txBody>
          <a:bodyPr anchor="ctr"/>
          <a:lstStyle>
            <a:lvl1pPr marL="0" indent="0" algn="ctr">
              <a:buNone/>
              <a:defRPr sz="10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098ABB59-CA95-470C-A29D-627B16E69E8E}"/>
              </a:ext>
            </a:extLst>
          </p:cNvPr>
          <p:cNvSpPr>
            <a:spLocks noGrp="1"/>
          </p:cNvSpPr>
          <p:nvPr>
            <p:ph type="body" sz="quarter" idx="20" hasCustomPrompt="1"/>
          </p:nvPr>
        </p:nvSpPr>
        <p:spPr>
          <a:xfrm>
            <a:off x="8072244" y="3866925"/>
            <a:ext cx="3281556" cy="428891"/>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B571488-55CE-40DF-84B6-A5166E2BEF92}"/>
              </a:ext>
            </a:extLst>
          </p:cNvPr>
          <p:cNvSpPr>
            <a:spLocks noGrp="1"/>
          </p:cNvSpPr>
          <p:nvPr>
            <p:ph type="body" sz="quarter" idx="16" hasCustomPrompt="1"/>
          </p:nvPr>
        </p:nvSpPr>
        <p:spPr>
          <a:xfrm>
            <a:off x="8072244" y="4248925"/>
            <a:ext cx="3281556" cy="1429216"/>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E7D15CF3-8EFD-40BC-B749-25F401BC162C}"/>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8A1DB08D-5054-4577-AA1B-BA9D87CF8BD2}"/>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9FEF9931-2A77-46BF-822E-D503CEAF6E2C}"/>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Tree>
    <p:extLst>
      <p:ext uri="{BB962C8B-B14F-4D97-AF65-F5344CB8AC3E}">
        <p14:creationId xmlns:p14="http://schemas.microsoft.com/office/powerpoint/2010/main" val="64161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93F3E0E-712E-4821-A89E-6727BD3825A0}"/>
              </a:ext>
            </a:extLst>
          </p:cNvPr>
          <p:cNvSpPr>
            <a:spLocks noGrp="1"/>
          </p:cNvSpPr>
          <p:nvPr>
            <p:ph type="pic" sz="quarter" idx="16" hasCustomPrompt="1"/>
          </p:nvPr>
        </p:nvSpPr>
        <p:spPr>
          <a:xfrm>
            <a:off x="0" y="466725"/>
            <a:ext cx="4858139" cy="5924550"/>
          </a:xfrm>
        </p:spPr>
        <p:txBody>
          <a:bodyPr>
            <a:noAutofit/>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394311D2-47FE-44C1-9B1C-179CAA338029}"/>
              </a:ext>
            </a:extLst>
          </p:cNvPr>
          <p:cNvSpPr>
            <a:spLocks noGrp="1"/>
          </p:cNvSpPr>
          <p:nvPr>
            <p:ph type="dt" sz="half" idx="10"/>
          </p:nvPr>
        </p:nvSpPr>
        <p:spPr/>
        <p:txBody>
          <a:bodyPr>
            <a:noAutofit/>
          </a:bodyPr>
          <a:lstStyle>
            <a:lvl1pPr>
              <a:defRPr>
                <a:solidFill>
                  <a:schemeClr val="bg2">
                    <a:lumMod val="50000"/>
                  </a:schemeClr>
                </a:solidFill>
              </a:defRPr>
            </a:lvl1pPr>
          </a:lstStyle>
          <a:p>
            <a:r>
              <a:rPr lang="en-US" dirty="0"/>
              <a:t>8/03/20XX</a:t>
            </a:r>
          </a:p>
        </p:txBody>
      </p:sp>
      <p:sp>
        <p:nvSpPr>
          <p:cNvPr id="8" name="Footer Placeholder 7">
            <a:extLst>
              <a:ext uri="{FF2B5EF4-FFF2-40B4-BE49-F238E27FC236}">
                <a16:creationId xmlns:a16="http://schemas.microsoft.com/office/drawing/2014/main" id="{6EDFF648-B296-4801-91A9-A6868BFA7F63}"/>
              </a:ext>
            </a:extLst>
          </p:cNvPr>
          <p:cNvSpPr>
            <a:spLocks noGrp="1"/>
          </p:cNvSpPr>
          <p:nvPr>
            <p:ph type="ftr" sz="quarter" idx="11"/>
          </p:nvPr>
        </p:nvSpPr>
        <p:spPr/>
        <p:txBody>
          <a:bodyPr>
            <a:noAutofit/>
          </a:bodyPr>
          <a:lstStyle>
            <a:lvl1pPr>
              <a:defRPr>
                <a:solidFill>
                  <a:schemeClr val="bg2">
                    <a:lumMod val="50000"/>
                  </a:schemeClr>
                </a:solidFill>
              </a:defRPr>
            </a:lvl1pPr>
          </a:lstStyle>
          <a:p>
            <a:r>
              <a:rPr lang="en-US" dirty="0"/>
              <a:t>PITCH DECK</a:t>
            </a:r>
          </a:p>
        </p:txBody>
      </p:sp>
      <p:sp>
        <p:nvSpPr>
          <p:cNvPr id="9" name="Slide Number Placeholder 8">
            <a:extLst>
              <a:ext uri="{FF2B5EF4-FFF2-40B4-BE49-F238E27FC236}">
                <a16:creationId xmlns:a16="http://schemas.microsoft.com/office/drawing/2014/main" id="{7364D7C8-0561-4530-BCD5-AB0BB1977A4F}"/>
              </a:ext>
            </a:extLst>
          </p:cNvPr>
          <p:cNvSpPr>
            <a:spLocks noGrp="1"/>
          </p:cNvSpPr>
          <p:nvPr>
            <p:ph type="sldNum" sz="quarter" idx="12"/>
          </p:nvPr>
        </p:nvSpPr>
        <p:spPr/>
        <p:txBody>
          <a:bodyPr>
            <a:noAutofit/>
          </a:bodyPr>
          <a:lstStyle>
            <a:lvl1pPr>
              <a:defRPr>
                <a:solidFill>
                  <a:schemeClr val="bg2">
                    <a:lumMod val="50000"/>
                  </a:schemeClr>
                </a:solidFill>
              </a:defRPr>
            </a:lvl1pPr>
          </a:lstStyle>
          <a:p>
            <a:fld id="{BF860B6F-2FE3-4DE6-9496-980E987E7466}" type="slidenum">
              <a:rPr lang="en-US" smtClean="0"/>
              <a:pPr/>
              <a:t>‹#›</a:t>
            </a:fld>
            <a:endParaRPr lang="en-US" dirty="0"/>
          </a:p>
        </p:txBody>
      </p:sp>
      <p:sp>
        <p:nvSpPr>
          <p:cNvPr id="10" name="Text Placeholder 10">
            <a:extLst>
              <a:ext uri="{FF2B5EF4-FFF2-40B4-BE49-F238E27FC236}">
                <a16:creationId xmlns:a16="http://schemas.microsoft.com/office/drawing/2014/main" id="{B50F7E33-83E1-4951-9CEC-14866D6A3C44}"/>
              </a:ext>
            </a:extLst>
          </p:cNvPr>
          <p:cNvSpPr>
            <a:spLocks noGrp="1"/>
          </p:cNvSpPr>
          <p:nvPr>
            <p:ph type="body" sz="quarter" idx="13" hasCustomPrompt="1"/>
          </p:nvPr>
        </p:nvSpPr>
        <p:spPr>
          <a:xfrm>
            <a:off x="5598135" y="2759613"/>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4F01B4AA-8A2C-488B-A306-BC09BA1C66A5}"/>
              </a:ext>
            </a:extLst>
          </p:cNvPr>
          <p:cNvSpPr>
            <a:spLocks noGrp="1"/>
          </p:cNvSpPr>
          <p:nvPr>
            <p:ph type="body" sz="quarter" idx="17" hasCustomPrompt="1"/>
          </p:nvPr>
        </p:nvSpPr>
        <p:spPr>
          <a:xfrm>
            <a:off x="5598135" y="2176946"/>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C79840D9-3F3D-4DFB-9592-867BB8CA12E3}"/>
              </a:ext>
            </a:extLst>
          </p:cNvPr>
          <p:cNvSpPr>
            <a:spLocks noGrp="1"/>
          </p:cNvSpPr>
          <p:nvPr>
            <p:ph type="body" sz="quarter" idx="18" hasCustomPrompt="1"/>
          </p:nvPr>
        </p:nvSpPr>
        <p:spPr>
          <a:xfrm>
            <a:off x="8845966" y="2759613"/>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32DFBC7C-0887-40D8-93DA-CBE9F58B1CBD}"/>
              </a:ext>
            </a:extLst>
          </p:cNvPr>
          <p:cNvSpPr>
            <a:spLocks noGrp="1"/>
          </p:cNvSpPr>
          <p:nvPr>
            <p:ph type="body" sz="quarter" idx="19" hasCustomPrompt="1"/>
          </p:nvPr>
        </p:nvSpPr>
        <p:spPr>
          <a:xfrm>
            <a:off x="8845966" y="2176946"/>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C3C60B52-4450-4317-A5DF-A3E617C12A21}"/>
              </a:ext>
            </a:extLst>
          </p:cNvPr>
          <p:cNvSpPr>
            <a:spLocks noGrp="1"/>
          </p:cNvSpPr>
          <p:nvPr>
            <p:ph type="body" sz="quarter" idx="20" hasCustomPrompt="1"/>
          </p:nvPr>
        </p:nvSpPr>
        <p:spPr>
          <a:xfrm>
            <a:off x="5598135" y="4712146"/>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75F1DE6B-CBDA-40EB-A055-4FDC09ACC656}"/>
              </a:ext>
            </a:extLst>
          </p:cNvPr>
          <p:cNvSpPr>
            <a:spLocks noGrp="1"/>
          </p:cNvSpPr>
          <p:nvPr>
            <p:ph type="body" sz="quarter" idx="21" hasCustomPrompt="1"/>
          </p:nvPr>
        </p:nvSpPr>
        <p:spPr>
          <a:xfrm>
            <a:off x="5598135" y="4129479"/>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A9593E99-8D88-45AD-83AF-7F7F9AB6930E}"/>
              </a:ext>
            </a:extLst>
          </p:cNvPr>
          <p:cNvSpPr>
            <a:spLocks noGrp="1"/>
          </p:cNvSpPr>
          <p:nvPr>
            <p:ph type="body" sz="quarter" idx="22" hasCustomPrompt="1"/>
          </p:nvPr>
        </p:nvSpPr>
        <p:spPr>
          <a:xfrm>
            <a:off x="8845966" y="4712146"/>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D95823CC-CA7F-4F5B-B442-48A39696933C}"/>
              </a:ext>
            </a:extLst>
          </p:cNvPr>
          <p:cNvSpPr>
            <a:spLocks noGrp="1"/>
          </p:cNvSpPr>
          <p:nvPr>
            <p:ph type="body" sz="quarter" idx="23" hasCustomPrompt="1"/>
          </p:nvPr>
        </p:nvSpPr>
        <p:spPr>
          <a:xfrm>
            <a:off x="8845966" y="4129479"/>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38F87501-8949-4796-90C5-50D20B54AAF9}"/>
              </a:ext>
            </a:extLst>
          </p:cNvPr>
          <p:cNvSpPr>
            <a:spLocks noGrp="1"/>
          </p:cNvSpPr>
          <p:nvPr>
            <p:ph type="title"/>
          </p:nvPr>
        </p:nvSpPr>
        <p:spPr>
          <a:xfrm>
            <a:off x="5586411" y="941112"/>
            <a:ext cx="6074545" cy="639192"/>
          </a:xfrm>
        </p:spPr>
        <p:txBody>
          <a:bodyPr/>
          <a:lstStyle/>
          <a:p>
            <a:r>
              <a:rPr lang="en-US"/>
              <a:t>Click to edit Master title style</a:t>
            </a:r>
            <a:endParaRPr lang="en-US" dirty="0"/>
          </a:p>
        </p:txBody>
      </p:sp>
    </p:spTree>
    <p:extLst>
      <p:ext uri="{BB962C8B-B14F-4D97-AF65-F5344CB8AC3E}">
        <p14:creationId xmlns:p14="http://schemas.microsoft.com/office/powerpoint/2010/main" val="398336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0A3F71-78A0-4742-B701-4A1489F5A7CD}"/>
              </a:ext>
              <a:ext uri="{C183D7F6-B498-43B3-948B-1728B52AA6E4}">
                <adec:decorative xmlns:adec="http://schemas.microsoft.com/office/drawing/2017/decorative" val="1"/>
              </a:ext>
            </a:extLst>
          </p:cNvPr>
          <p:cNvSpPr/>
          <p:nvPr userDrawn="1"/>
        </p:nvSpPr>
        <p:spPr>
          <a:xfrm>
            <a:off x="0" y="3169108"/>
            <a:ext cx="4243755" cy="20771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2CB7E97A-4B46-429D-80E3-5A2E689EFAFE}"/>
              </a:ext>
            </a:extLst>
          </p:cNvPr>
          <p:cNvSpPr>
            <a:spLocks noGrp="1"/>
          </p:cNvSpPr>
          <p:nvPr>
            <p:ph type="pic" sz="quarter" idx="13" hasCustomPrompt="1"/>
          </p:nvPr>
        </p:nvSpPr>
        <p:spPr>
          <a:xfrm>
            <a:off x="3000375" y="466724"/>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p:spPr>
        <p:txBody>
          <a:bodyPr wrap="square">
            <a:noAutofit/>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6059D5F7-4F29-467D-8261-4E075BB20C92}"/>
              </a:ext>
            </a:extLst>
          </p:cNvPr>
          <p:cNvSpPr>
            <a:spLocks noGrp="1"/>
          </p:cNvSpPr>
          <p:nvPr>
            <p:ph type="dt" sz="half" idx="10"/>
          </p:nvPr>
        </p:nvSpPr>
        <p:spPr/>
        <p:txBody>
          <a:bodyPr>
            <a:noAutofit/>
          </a:bodyPr>
          <a:lstStyle>
            <a:lvl1pPr>
              <a:defRPr>
                <a:solidFill>
                  <a:schemeClr val="accent1"/>
                </a:solidFill>
              </a:defRPr>
            </a:lvl1pPr>
          </a:lstStyle>
          <a:p>
            <a:r>
              <a:rPr lang="en-US" dirty="0"/>
              <a:t>8/03/20XX</a:t>
            </a:r>
          </a:p>
        </p:txBody>
      </p:sp>
      <p:sp>
        <p:nvSpPr>
          <p:cNvPr id="4" name="Footer Placeholder 3">
            <a:extLst>
              <a:ext uri="{FF2B5EF4-FFF2-40B4-BE49-F238E27FC236}">
                <a16:creationId xmlns:a16="http://schemas.microsoft.com/office/drawing/2014/main" id="{DE2C6787-293A-4CC2-A2D2-E2881CC61451}"/>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5" name="Slide Number Placeholder 4">
            <a:extLst>
              <a:ext uri="{FF2B5EF4-FFF2-40B4-BE49-F238E27FC236}">
                <a16:creationId xmlns:a16="http://schemas.microsoft.com/office/drawing/2014/main" id="{A611C36F-4448-4279-8552-28C42ECE4928}"/>
              </a:ext>
            </a:extLst>
          </p:cNvPr>
          <p:cNvSpPr>
            <a:spLocks noGrp="1"/>
          </p:cNvSpPr>
          <p:nvPr>
            <p:ph type="sldNum" sz="quarter" idx="12"/>
          </p:nvPr>
        </p:nvSpPr>
        <p:spPr/>
        <p:txBody>
          <a:bodyPr>
            <a:noAutofit/>
          </a:bodyPr>
          <a:lstStyle>
            <a:lvl1pPr>
              <a:defRPr>
                <a:solidFill>
                  <a:schemeClr val="accent1"/>
                </a:solidFill>
              </a:defRPr>
            </a:lvl1pPr>
          </a:lstStyle>
          <a:p>
            <a:fld id="{BF860B6F-2FE3-4DE6-9496-980E987E7466}" type="slidenum">
              <a:rPr lang="en-US" smtClean="0"/>
              <a:pPr/>
              <a:t>‹#›</a:t>
            </a:fld>
            <a:endParaRPr lang="en-US" dirty="0"/>
          </a:p>
        </p:txBody>
      </p:sp>
      <p:sp>
        <p:nvSpPr>
          <p:cNvPr id="8" name="Text Placeholder 10">
            <a:extLst>
              <a:ext uri="{FF2B5EF4-FFF2-40B4-BE49-F238E27FC236}">
                <a16:creationId xmlns:a16="http://schemas.microsoft.com/office/drawing/2014/main" id="{CCB8AC8A-361C-4A01-AEB1-112BEAC4873A}"/>
              </a:ext>
            </a:extLst>
          </p:cNvPr>
          <p:cNvSpPr>
            <a:spLocks noGrp="1"/>
          </p:cNvSpPr>
          <p:nvPr>
            <p:ph type="body" sz="quarter" idx="16" hasCustomPrompt="1"/>
          </p:nvPr>
        </p:nvSpPr>
        <p:spPr>
          <a:xfrm>
            <a:off x="362133" y="3384898"/>
            <a:ext cx="3519487" cy="1588392"/>
          </a:xfrm>
          <a:prstGeom prst="rect">
            <a:avLst/>
          </a:prstGeom>
        </p:spPr>
        <p:txBody>
          <a:bodyPr anchor="ctr">
            <a:noAutofit/>
          </a:bodyPr>
          <a:lstStyle>
            <a:lvl1pPr marL="0" indent="0" algn="l">
              <a:lnSpc>
                <a:spcPct val="150000"/>
              </a:lnSpc>
              <a:spcBef>
                <a:spcPts val="0"/>
              </a:spcBef>
              <a:buNone/>
              <a:defRPr sz="1600" cap="none" spc="10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BE847092-EAA4-4108-A528-108AD1F96436}"/>
              </a:ext>
            </a:extLst>
          </p:cNvPr>
          <p:cNvSpPr>
            <a:spLocks noGrp="1"/>
          </p:cNvSpPr>
          <p:nvPr>
            <p:ph type="title" hasCustomPrompt="1"/>
          </p:nvPr>
        </p:nvSpPr>
        <p:spPr>
          <a:xfrm>
            <a:off x="1200518" y="2211168"/>
            <a:ext cx="5829300" cy="662096"/>
          </a:xfrm>
        </p:spPr>
        <p:txBody>
          <a:bodyPr/>
          <a:lstStyle>
            <a:lvl1pPr>
              <a:defRPr/>
            </a:lvl1pPr>
          </a:lstStyle>
          <a:p>
            <a:r>
              <a:rPr lang="en-US" dirty="0"/>
              <a:t>Click to add title</a:t>
            </a:r>
          </a:p>
        </p:txBody>
      </p:sp>
    </p:spTree>
    <p:extLst>
      <p:ext uri="{BB962C8B-B14F-4D97-AF65-F5344CB8AC3E}">
        <p14:creationId xmlns:p14="http://schemas.microsoft.com/office/powerpoint/2010/main" val="296700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FABFC7-4108-49F4-A75A-5AB472AA2031}"/>
              </a:ext>
              <a:ext uri="{C183D7F6-B498-43B3-948B-1728B52AA6E4}">
                <adec:decorative xmlns:adec="http://schemas.microsoft.com/office/drawing/2017/decorative" val="1"/>
              </a:ext>
            </a:extLst>
          </p:cNvPr>
          <p:cNvSpPr/>
          <p:nvPr userDrawn="1"/>
        </p:nvSpPr>
        <p:spPr>
          <a:xfrm>
            <a:off x="0" y="2847139"/>
            <a:ext cx="12192000" cy="11637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Picture Placeholder 6">
            <a:extLst>
              <a:ext uri="{FF2B5EF4-FFF2-40B4-BE49-F238E27FC236}">
                <a16:creationId xmlns:a16="http://schemas.microsoft.com/office/drawing/2014/main" id="{B162CB3A-11BC-4C5C-B53D-B965CFA2B685}"/>
              </a:ext>
            </a:extLst>
          </p:cNvPr>
          <p:cNvSpPr>
            <a:spLocks noGrp="1"/>
          </p:cNvSpPr>
          <p:nvPr>
            <p:ph type="pic" sz="quarter" idx="10" hasCustomPrompt="1"/>
          </p:nvPr>
        </p:nvSpPr>
        <p:spPr>
          <a:xfrm>
            <a:off x="466725" y="466725"/>
            <a:ext cx="11258550" cy="5924550"/>
          </a:xfrm>
          <a:custGeom>
            <a:avLst/>
            <a:gdLst>
              <a:gd name="connsiteX0" fmla="*/ 0 w 11258550"/>
              <a:gd name="connsiteY0" fmla="*/ 3544135 h 5924550"/>
              <a:gd name="connsiteX1" fmla="*/ 11258550 w 11258550"/>
              <a:gd name="connsiteY1" fmla="*/ 3544135 h 5924550"/>
              <a:gd name="connsiteX2" fmla="*/ 11258550 w 11258550"/>
              <a:gd name="connsiteY2" fmla="*/ 5924550 h 5924550"/>
              <a:gd name="connsiteX3" fmla="*/ 0 w 11258550"/>
              <a:gd name="connsiteY3" fmla="*/ 5924550 h 5924550"/>
              <a:gd name="connsiteX4" fmla="*/ 0 w 11258550"/>
              <a:gd name="connsiteY4" fmla="*/ 0 h 5924550"/>
              <a:gd name="connsiteX5" fmla="*/ 11258550 w 11258550"/>
              <a:gd name="connsiteY5" fmla="*/ 0 h 5924550"/>
              <a:gd name="connsiteX6" fmla="*/ 11258550 w 11258550"/>
              <a:gd name="connsiteY6" fmla="*/ 2380414 h 5924550"/>
              <a:gd name="connsiteX7" fmla="*/ 0 w 11258550"/>
              <a:gd name="connsiteY7" fmla="*/ 2380414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3544135"/>
                </a:moveTo>
                <a:lnTo>
                  <a:pt x="11258550" y="3544135"/>
                </a:lnTo>
                <a:lnTo>
                  <a:pt x="11258550" y="5924550"/>
                </a:lnTo>
                <a:lnTo>
                  <a:pt x="0" y="5924550"/>
                </a:lnTo>
                <a:close/>
                <a:moveTo>
                  <a:pt x="0" y="0"/>
                </a:moveTo>
                <a:lnTo>
                  <a:pt x="11258550" y="0"/>
                </a:lnTo>
                <a:lnTo>
                  <a:pt x="11258550" y="2380414"/>
                </a:lnTo>
                <a:lnTo>
                  <a:pt x="0" y="2380414"/>
                </a:lnTo>
                <a:close/>
              </a:path>
            </a:pathLst>
          </a:custGeom>
        </p:spPr>
        <p:txBody>
          <a:bodyPr wrap="square">
            <a:noAutofit/>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DF9EBBDF-3A3F-40FD-9752-1D92BFAD1908}"/>
              </a:ext>
            </a:extLst>
          </p:cNvPr>
          <p:cNvSpPr>
            <a:spLocks noGrp="1"/>
          </p:cNvSpPr>
          <p:nvPr>
            <p:ph type="title" hasCustomPrompt="1"/>
          </p:nvPr>
        </p:nvSpPr>
        <p:spPr>
          <a:xfrm>
            <a:off x="1889738" y="3001020"/>
            <a:ext cx="8412524" cy="938559"/>
          </a:xfrm>
        </p:spPr>
        <p:txBody>
          <a:bodyPr/>
          <a:lstStyle>
            <a:lvl1pPr algn="ctr">
              <a:defRPr sz="5000" spc="100" baseline="0"/>
            </a:lvl1pPr>
          </a:lstStyle>
          <a:p>
            <a:r>
              <a:rPr lang="en-US" dirty="0"/>
              <a:t>Click to add title</a:t>
            </a:r>
          </a:p>
        </p:txBody>
      </p:sp>
    </p:spTree>
    <p:extLst>
      <p:ext uri="{BB962C8B-B14F-4D97-AF65-F5344CB8AC3E}">
        <p14:creationId xmlns:p14="http://schemas.microsoft.com/office/powerpoint/2010/main" val="346232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457E51-8279-450D-ABC2-889F91AD715A}"/>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44F52AC3-8AAB-49A9-8BB4-9A82193F9C05}"/>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C242EBEF-1685-466C-9FC9-D1A2D4A6895D}"/>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8" name="Picture Placeholder 7">
            <a:extLst>
              <a:ext uri="{FF2B5EF4-FFF2-40B4-BE49-F238E27FC236}">
                <a16:creationId xmlns:a16="http://schemas.microsoft.com/office/drawing/2014/main" id="{5360F31D-8187-4BBF-807F-BCD7628363E1}"/>
              </a:ext>
            </a:extLst>
          </p:cNvPr>
          <p:cNvSpPr>
            <a:spLocks noGrp="1"/>
          </p:cNvSpPr>
          <p:nvPr>
            <p:ph type="pic" sz="quarter" idx="13" hasCustomPrompt="1"/>
          </p:nvPr>
        </p:nvSpPr>
        <p:spPr>
          <a:xfrm flipH="1">
            <a:off x="1" y="466725"/>
            <a:ext cx="6096000" cy="5924550"/>
          </a:xfrm>
        </p:spPr>
        <p:txBody>
          <a:bodyPr>
            <a:noAutofit/>
          </a:bodyPr>
          <a:lstStyle>
            <a:lvl1pPr marL="0" indent="0" algn="ctr">
              <a:buNone/>
              <a:defRPr/>
            </a:lvl1pPr>
          </a:lstStyle>
          <a:p>
            <a:r>
              <a:rPr lang="en-US" dirty="0"/>
              <a:t>Click to add photo</a:t>
            </a:r>
          </a:p>
        </p:txBody>
      </p:sp>
      <p:sp>
        <p:nvSpPr>
          <p:cNvPr id="10" name="Text Placeholder 10">
            <a:extLst>
              <a:ext uri="{FF2B5EF4-FFF2-40B4-BE49-F238E27FC236}">
                <a16:creationId xmlns:a16="http://schemas.microsoft.com/office/drawing/2014/main" id="{361D3AC4-50E4-442B-88DA-99E01D461FAD}"/>
              </a:ext>
            </a:extLst>
          </p:cNvPr>
          <p:cNvSpPr>
            <a:spLocks noGrp="1"/>
          </p:cNvSpPr>
          <p:nvPr>
            <p:ph type="body" sz="quarter" idx="16" hasCustomPrompt="1"/>
          </p:nvPr>
        </p:nvSpPr>
        <p:spPr>
          <a:xfrm>
            <a:off x="6934200" y="2183098"/>
            <a:ext cx="4419600" cy="642075"/>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2BA1C8C7-E942-4381-8DFB-35C0D375D503}"/>
              </a:ext>
            </a:extLst>
          </p:cNvPr>
          <p:cNvSpPr>
            <a:spLocks noGrp="1"/>
          </p:cNvSpPr>
          <p:nvPr>
            <p:ph type="body" sz="quarter" idx="17" hasCustomPrompt="1"/>
          </p:nvPr>
        </p:nvSpPr>
        <p:spPr>
          <a:xfrm>
            <a:off x="6934200" y="1632228"/>
            <a:ext cx="4419600" cy="550870"/>
          </a:xfrm>
          <a:prstGeom prst="rect">
            <a:avLst/>
          </a:prstGeom>
        </p:spPr>
        <p:txBody>
          <a:bodyPr anchor="b">
            <a:noAutofit/>
          </a:bodyPr>
          <a:lstStyle>
            <a:lvl1pPr marL="0" indent="0" algn="l">
              <a:buNone/>
              <a:defRPr sz="1600" cap="all" spc="100" baseline="0">
                <a:solidFill>
                  <a:schemeClr val="accent1"/>
                </a:solidFill>
                <a:latin typeface="+mj-lt"/>
              </a:defRPr>
            </a:lvl1pPr>
          </a:lstStyle>
          <a:p>
            <a:pPr lvl="0"/>
            <a:r>
              <a:rPr lang="en-US"/>
              <a:t>Click to add subtitle</a:t>
            </a:r>
          </a:p>
        </p:txBody>
      </p:sp>
      <p:sp>
        <p:nvSpPr>
          <p:cNvPr id="18" name="Text Placeholder 10">
            <a:extLst>
              <a:ext uri="{FF2B5EF4-FFF2-40B4-BE49-F238E27FC236}">
                <a16:creationId xmlns:a16="http://schemas.microsoft.com/office/drawing/2014/main" id="{619FB69F-436E-4680-805E-129656D1FC8B}"/>
              </a:ext>
            </a:extLst>
          </p:cNvPr>
          <p:cNvSpPr>
            <a:spLocks noGrp="1"/>
          </p:cNvSpPr>
          <p:nvPr>
            <p:ph type="body" sz="quarter" idx="18" hasCustomPrompt="1"/>
          </p:nvPr>
        </p:nvSpPr>
        <p:spPr>
          <a:xfrm>
            <a:off x="6934200" y="3732794"/>
            <a:ext cx="4419600" cy="642075"/>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9EEFB823-5D40-4C5F-8E5C-8DA54596313D}"/>
              </a:ext>
            </a:extLst>
          </p:cNvPr>
          <p:cNvSpPr>
            <a:spLocks noGrp="1"/>
          </p:cNvSpPr>
          <p:nvPr>
            <p:ph type="body" sz="quarter" idx="19" hasCustomPrompt="1"/>
          </p:nvPr>
        </p:nvSpPr>
        <p:spPr>
          <a:xfrm>
            <a:off x="6934200" y="3181924"/>
            <a:ext cx="4419600" cy="550870"/>
          </a:xfrm>
          <a:prstGeom prst="rect">
            <a:avLst/>
          </a:prstGeom>
        </p:spPr>
        <p:txBody>
          <a:bodyPr anchor="b">
            <a:noAutofit/>
          </a:bodyPr>
          <a:lstStyle>
            <a:lvl1pPr marL="0" indent="0" algn="l">
              <a:buNone/>
              <a:defRPr sz="1600" cap="all" spc="100" baseline="0">
                <a:solidFill>
                  <a:schemeClr val="accent1"/>
                </a:solidFill>
                <a:latin typeface="+mj-lt"/>
              </a:defRPr>
            </a:lvl1pPr>
          </a:lstStyle>
          <a:p>
            <a:pPr lvl="0"/>
            <a:r>
              <a:rPr lang="en-US"/>
              <a:t>Click to add subtitle</a:t>
            </a:r>
          </a:p>
        </p:txBody>
      </p:sp>
      <p:sp>
        <p:nvSpPr>
          <p:cNvPr id="20" name="Text Placeholder 10">
            <a:extLst>
              <a:ext uri="{FF2B5EF4-FFF2-40B4-BE49-F238E27FC236}">
                <a16:creationId xmlns:a16="http://schemas.microsoft.com/office/drawing/2014/main" id="{97A70DDF-2854-466D-AE9A-7AA7BF32982D}"/>
              </a:ext>
            </a:extLst>
          </p:cNvPr>
          <p:cNvSpPr>
            <a:spLocks noGrp="1"/>
          </p:cNvSpPr>
          <p:nvPr>
            <p:ph type="body" sz="quarter" idx="20" hasCustomPrompt="1"/>
          </p:nvPr>
        </p:nvSpPr>
        <p:spPr>
          <a:xfrm>
            <a:off x="6934200" y="5307885"/>
            <a:ext cx="4419600" cy="642075"/>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C6C41E82-34D6-471D-81E8-FCA62C7F22F7}"/>
              </a:ext>
            </a:extLst>
          </p:cNvPr>
          <p:cNvSpPr>
            <a:spLocks noGrp="1"/>
          </p:cNvSpPr>
          <p:nvPr>
            <p:ph type="body" sz="quarter" idx="21" hasCustomPrompt="1"/>
          </p:nvPr>
        </p:nvSpPr>
        <p:spPr>
          <a:xfrm>
            <a:off x="6934200" y="4757015"/>
            <a:ext cx="4419600" cy="550870"/>
          </a:xfrm>
          <a:prstGeom prst="rect">
            <a:avLst/>
          </a:prstGeom>
        </p:spPr>
        <p:txBody>
          <a:bodyPr anchor="b">
            <a:noAutofit/>
          </a:bodyPr>
          <a:lstStyle>
            <a:lvl1pPr marL="0" indent="0" algn="l">
              <a:buNone/>
              <a:defRPr sz="1600" cap="all" spc="100" baseline="0">
                <a:solidFill>
                  <a:schemeClr val="accent1"/>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7A0E1AE8-90BE-4DE3-93E9-B997D48FE671}"/>
              </a:ext>
            </a:extLst>
          </p:cNvPr>
          <p:cNvSpPr>
            <a:spLocks noGrp="1"/>
          </p:cNvSpPr>
          <p:nvPr>
            <p:ph type="title" hasCustomPrompt="1"/>
          </p:nvPr>
        </p:nvSpPr>
        <p:spPr>
          <a:xfrm>
            <a:off x="4513162" y="668924"/>
            <a:ext cx="6041908" cy="642075"/>
          </a:xfrm>
        </p:spPr>
        <p:txBody>
          <a:bodyPr/>
          <a:lstStyle>
            <a:lvl1pPr>
              <a:defRPr/>
            </a:lvl1pPr>
          </a:lstStyle>
          <a:p>
            <a:r>
              <a:rPr lang="en-US" dirty="0"/>
              <a:t>Click to add title</a:t>
            </a:r>
          </a:p>
        </p:txBody>
      </p:sp>
    </p:spTree>
    <p:extLst>
      <p:ext uri="{BB962C8B-B14F-4D97-AF65-F5344CB8AC3E}">
        <p14:creationId xmlns:p14="http://schemas.microsoft.com/office/powerpoint/2010/main" val="74056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2FB566-AB0F-4A84-A379-5B7A132A1E1B}"/>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310B01EE-E344-461A-85A0-3AA7F83AA4FD}"/>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6C09A25E-2DC1-49B1-A962-EFCDB81F9314}"/>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8" name="Picture Placeholder 7">
            <a:extLst>
              <a:ext uri="{FF2B5EF4-FFF2-40B4-BE49-F238E27FC236}">
                <a16:creationId xmlns:a16="http://schemas.microsoft.com/office/drawing/2014/main" id="{6848D9ED-15C8-4EA0-B95F-CFD1BAF0A547}"/>
              </a:ext>
            </a:extLst>
          </p:cNvPr>
          <p:cNvSpPr>
            <a:spLocks noGrp="1"/>
          </p:cNvSpPr>
          <p:nvPr>
            <p:ph type="pic" sz="quarter" idx="13" hasCustomPrompt="1"/>
          </p:nvPr>
        </p:nvSpPr>
        <p:spPr>
          <a:xfrm flipH="1">
            <a:off x="1809750" y="475743"/>
            <a:ext cx="6475268" cy="5915532"/>
          </a:xfrm>
        </p:spPr>
        <p:txBody>
          <a:bodyPr>
            <a:noAutofit/>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2CEF9385-3B06-4216-9420-A91190C6B7CC}"/>
              </a:ext>
            </a:extLst>
          </p:cNvPr>
          <p:cNvSpPr>
            <a:spLocks noGrp="1"/>
          </p:cNvSpPr>
          <p:nvPr>
            <p:ph type="body" sz="quarter" idx="16" hasCustomPrompt="1"/>
          </p:nvPr>
        </p:nvSpPr>
        <p:spPr>
          <a:xfrm>
            <a:off x="8691419" y="1125633"/>
            <a:ext cx="2937452" cy="1192694"/>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D01ADD07-F155-4B1F-B204-2284F6999B7D}"/>
              </a:ext>
            </a:extLst>
          </p:cNvPr>
          <p:cNvSpPr>
            <a:spLocks noGrp="1"/>
          </p:cNvSpPr>
          <p:nvPr>
            <p:ph type="body" sz="quarter" idx="17" hasCustomPrompt="1"/>
          </p:nvPr>
        </p:nvSpPr>
        <p:spPr>
          <a:xfrm>
            <a:off x="8691419" y="746129"/>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129012F5-57FB-4F6F-8FF8-DBA65EC1EF02}"/>
              </a:ext>
            </a:extLst>
          </p:cNvPr>
          <p:cNvSpPr>
            <a:spLocks noGrp="1"/>
          </p:cNvSpPr>
          <p:nvPr>
            <p:ph type="body" sz="quarter" idx="18" hasCustomPrompt="1"/>
          </p:nvPr>
        </p:nvSpPr>
        <p:spPr>
          <a:xfrm>
            <a:off x="8691419" y="4716842"/>
            <a:ext cx="2937452" cy="1106662"/>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FF8E7E45-85D4-40EE-836F-76055F0F8E75}"/>
              </a:ext>
            </a:extLst>
          </p:cNvPr>
          <p:cNvSpPr>
            <a:spLocks noGrp="1"/>
          </p:cNvSpPr>
          <p:nvPr>
            <p:ph type="body" sz="quarter" idx="19" hasCustomPrompt="1"/>
          </p:nvPr>
        </p:nvSpPr>
        <p:spPr>
          <a:xfrm>
            <a:off x="8691419" y="4337338"/>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E315DB3C-D2E4-4310-8A18-71457CBD7A4F}"/>
              </a:ext>
            </a:extLst>
          </p:cNvPr>
          <p:cNvSpPr>
            <a:spLocks noGrp="1"/>
          </p:cNvSpPr>
          <p:nvPr>
            <p:ph type="body" sz="quarter" idx="20" hasCustomPrompt="1"/>
          </p:nvPr>
        </p:nvSpPr>
        <p:spPr>
          <a:xfrm>
            <a:off x="8691419" y="2964253"/>
            <a:ext cx="2937452" cy="1106662"/>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D8DBA9F3-328C-4BAE-A2E1-0FBFE3A476E4}"/>
              </a:ext>
            </a:extLst>
          </p:cNvPr>
          <p:cNvSpPr>
            <a:spLocks noGrp="1"/>
          </p:cNvSpPr>
          <p:nvPr>
            <p:ph type="body" sz="quarter" idx="21" hasCustomPrompt="1"/>
          </p:nvPr>
        </p:nvSpPr>
        <p:spPr>
          <a:xfrm>
            <a:off x="8691419" y="2584749"/>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298B7365-7137-471F-BFE9-2F6C362933D4}"/>
              </a:ext>
            </a:extLst>
          </p:cNvPr>
          <p:cNvSpPr>
            <a:spLocks noGrp="1"/>
          </p:cNvSpPr>
          <p:nvPr>
            <p:ph type="title" hasCustomPrompt="1"/>
          </p:nvPr>
        </p:nvSpPr>
        <p:spPr>
          <a:xfrm rot="16200000">
            <a:off x="-1914546" y="3092260"/>
            <a:ext cx="5719734" cy="682498"/>
          </a:xfrm>
        </p:spPr>
        <p:txBody>
          <a:bodyPr/>
          <a:lstStyle>
            <a:lvl1pPr>
              <a:defRPr/>
            </a:lvl1pPr>
          </a:lstStyle>
          <a:p>
            <a:r>
              <a:rPr lang="en-US" dirty="0"/>
              <a:t>Click to add title</a:t>
            </a:r>
          </a:p>
        </p:txBody>
      </p:sp>
    </p:spTree>
    <p:extLst>
      <p:ext uri="{BB962C8B-B14F-4D97-AF65-F5344CB8AC3E}">
        <p14:creationId xmlns:p14="http://schemas.microsoft.com/office/powerpoint/2010/main" val="367392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26315-2B7F-4C57-86AC-F861837D3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7E89F0-5C7D-4785-9E27-B2AC9192E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B7DCF-7168-4376-8641-10965E65A6B3}"/>
              </a:ext>
            </a:extLst>
          </p:cNvPr>
          <p:cNvSpPr>
            <a:spLocks noGrp="1"/>
          </p:cNvSpPr>
          <p:nvPr>
            <p:ph type="dt" sz="half" idx="2"/>
          </p:nvPr>
        </p:nvSpPr>
        <p:spPr>
          <a:xfrm>
            <a:off x="838200" y="6515753"/>
            <a:ext cx="2743200" cy="205722"/>
          </a:xfrm>
          <a:prstGeom prst="rect">
            <a:avLst/>
          </a:prstGeom>
        </p:spPr>
        <p:txBody>
          <a:bodyPr vert="horz" lIns="91440" tIns="45720" rIns="91440" bIns="45720" rtlCol="0" anchor="ctr"/>
          <a:lstStyle>
            <a:lvl1pPr algn="l">
              <a:defRPr sz="1000" cap="all" spc="100" baseline="0">
                <a:solidFill>
                  <a:schemeClr val="bg1">
                    <a:lumMod val="50000"/>
                  </a:schemeClr>
                </a:solidFill>
                <a:latin typeface="Seaford" panose="020B0502030303020204" pitchFamily="34" charset="0"/>
              </a:defRPr>
            </a:lvl1pPr>
          </a:lstStyle>
          <a:p>
            <a:r>
              <a:rPr lang="en-US" dirty="0"/>
              <a:t>8/03/20XX</a:t>
            </a:r>
          </a:p>
        </p:txBody>
      </p:sp>
      <p:sp>
        <p:nvSpPr>
          <p:cNvPr id="5" name="Footer Placeholder 4">
            <a:extLst>
              <a:ext uri="{FF2B5EF4-FFF2-40B4-BE49-F238E27FC236}">
                <a16:creationId xmlns:a16="http://schemas.microsoft.com/office/drawing/2014/main" id="{9E498FEF-9751-417B-82B2-BBAD0766584D}"/>
              </a:ext>
            </a:extLst>
          </p:cNvPr>
          <p:cNvSpPr>
            <a:spLocks noGrp="1"/>
          </p:cNvSpPr>
          <p:nvPr>
            <p:ph type="ftr" sz="quarter" idx="3"/>
          </p:nvPr>
        </p:nvSpPr>
        <p:spPr>
          <a:xfrm>
            <a:off x="4038600" y="6515753"/>
            <a:ext cx="4114800" cy="205722"/>
          </a:xfrm>
          <a:prstGeom prst="rect">
            <a:avLst/>
          </a:prstGeom>
        </p:spPr>
        <p:txBody>
          <a:bodyPr vert="horz" lIns="91440" tIns="45720" rIns="91440" bIns="45720" rtlCol="0" anchor="ctr"/>
          <a:lstStyle>
            <a:lvl1pPr algn="ctr">
              <a:defRPr sz="1000" cap="all" spc="100" baseline="0">
                <a:solidFill>
                  <a:schemeClr val="bg1">
                    <a:lumMod val="50000"/>
                  </a:schemeClr>
                </a:solidFill>
                <a:latin typeface="Seaford" panose="020B0502030303020204"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FFF7CE99-0833-4AF7-954F-3E4BD5F9CD0B}"/>
              </a:ext>
            </a:extLst>
          </p:cNvPr>
          <p:cNvSpPr>
            <a:spLocks noGrp="1"/>
          </p:cNvSpPr>
          <p:nvPr>
            <p:ph type="sldNum" sz="quarter" idx="4"/>
          </p:nvPr>
        </p:nvSpPr>
        <p:spPr>
          <a:xfrm>
            <a:off x="8610600" y="6515753"/>
            <a:ext cx="2743200" cy="205722"/>
          </a:xfrm>
          <a:prstGeom prst="rect">
            <a:avLst/>
          </a:prstGeom>
        </p:spPr>
        <p:txBody>
          <a:bodyPr vert="horz" lIns="91440" tIns="45720" rIns="91440" bIns="45720" rtlCol="0" anchor="ctr"/>
          <a:lstStyle>
            <a:lvl1pPr algn="r">
              <a:defRPr sz="1000" cap="all" spc="100" baseline="0">
                <a:solidFill>
                  <a:schemeClr val="bg1">
                    <a:lumMod val="50000"/>
                  </a:schemeClr>
                </a:solidFill>
                <a:latin typeface="Seaford" panose="020B0502030303020204" pitchFamily="34" charset="0"/>
              </a:defRPr>
            </a:lvl1pPr>
          </a:lstStyle>
          <a:p>
            <a:fld id="{BF860B6F-2FE3-4DE6-9496-980E987E7466}" type="slidenum">
              <a:rPr lang="en-US" smtClean="0"/>
              <a:pPr/>
              <a:t>‹#›</a:t>
            </a:fld>
            <a:endParaRPr lang="en-US" dirty="0"/>
          </a:p>
        </p:txBody>
      </p:sp>
    </p:spTree>
    <p:extLst>
      <p:ext uri="{BB962C8B-B14F-4D97-AF65-F5344CB8AC3E}">
        <p14:creationId xmlns:p14="http://schemas.microsoft.com/office/powerpoint/2010/main" val="221940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0000"/>
        </a:lnSpc>
        <a:spcBef>
          <a:spcPct val="0"/>
        </a:spcBef>
        <a:buNone/>
        <a:defRPr sz="4000" kern="1200" cap="all" spc="200" baseline="0">
          <a:ln w="19050">
            <a:solidFill>
              <a:schemeClr val="accent1"/>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3.xml"/><Relationship Id="rId7" Type="http://schemas.openxmlformats.org/officeDocument/2006/relationships/hyperlink" Target="https://www.medicare.gov/"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healthcare.gov/" TargetMode="External"/><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mailto:smeehan@fortlauderdale.gov"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1.jpg"/><Relationship Id="rId4" Type="http://schemas.openxmlformats.org/officeDocument/2006/relationships/hyperlink" Target="mailto:yagenor@fortlauderdale.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hyperlink" Target="mailto:Healthyliving@fortlauderdale.gov" TargetMode="External"/><Relationship Id="rId4" Type="http://schemas.openxmlformats.org/officeDocument/2006/relationships/image" Target="../media/image5.jpeg"/><Relationship Id="rId9" Type="http://schemas.openxmlformats.org/officeDocument/2006/relationships/hyperlink" Target="http://www.fortlauderdale.gov/benefi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Video 17" title="Sunglasses on the sand">
            <a:hlinkClick r:id="" action="ppaction://media"/>
            <a:extLst>
              <a:ext uri="{FF2B5EF4-FFF2-40B4-BE49-F238E27FC236}">
                <a16:creationId xmlns:a16="http://schemas.microsoft.com/office/drawing/2014/main" id="{367CA60D-F1BE-1FE8-48DF-BEBC0349E2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0" name="Title 19">
            <a:extLst>
              <a:ext uri="{FF2B5EF4-FFF2-40B4-BE49-F238E27FC236}">
                <a16:creationId xmlns:a16="http://schemas.microsoft.com/office/drawing/2014/main" id="{49020275-58F0-4491-8E8A-0A2AD5ED9D8B}"/>
              </a:ext>
            </a:extLst>
          </p:cNvPr>
          <p:cNvSpPr>
            <a:spLocks noGrp="1"/>
          </p:cNvSpPr>
          <p:nvPr>
            <p:ph type="title"/>
          </p:nvPr>
        </p:nvSpPr>
        <p:spPr>
          <a:xfrm>
            <a:off x="0" y="5690544"/>
            <a:ext cx="12191999" cy="1108839"/>
          </a:xfrm>
        </p:spPr>
        <p:txBody>
          <a:bodyPr>
            <a:noAutofit/>
          </a:bodyPr>
          <a:lstStyle/>
          <a:p>
            <a:r>
              <a:rPr lang="en-US" sz="8000" dirty="0">
                <a:solidFill>
                  <a:srgbClr val="155463"/>
                </a:solidFill>
                <a:effectLst>
                  <a:outerShdw blurRad="50800" dist="50800" dir="5400000" algn="ctr" rotWithShape="0">
                    <a:schemeClr val="accent1">
                      <a:lumMod val="60000"/>
                      <a:lumOff val="40000"/>
                    </a:schemeClr>
                  </a:outerShdw>
                </a:effectLst>
              </a:rPr>
              <a:t>RETIREE Benefits</a:t>
            </a:r>
          </a:p>
        </p:txBody>
      </p:sp>
      <p:pic>
        <p:nvPicPr>
          <p:cNvPr id="4" name="Picture 4" descr="C:\Job Data\Logos\C\City Logo Gold Circle_seal only_96dpi.png">
            <a:extLst>
              <a:ext uri="{FF2B5EF4-FFF2-40B4-BE49-F238E27FC236}">
                <a16:creationId xmlns:a16="http://schemas.microsoft.com/office/drawing/2014/main" id="{AEE5EB7D-8C88-4944-1459-261E05EFBEB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6516" y="1553001"/>
            <a:ext cx="456957" cy="451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F5EB447-846D-EF5A-E300-4DCD96BC9AE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88" b="100000" l="0" r="96667">
                        <a14:foregroundMark x1="6111" y1="45923" x2="90556" y2="45923"/>
                        <a14:foregroundMark x1="9444" y1="58798" x2="92778" y2="55365"/>
                        <a14:foregroundMark x1="12778" y1="69099" x2="86111" y2="65665"/>
                        <a14:foregroundMark x1="18333" y1="75966" x2="83889" y2="74249"/>
                        <a14:foregroundMark x1="8333" y1="61803" x2="24444" y2="78970"/>
                        <a14:foregroundMark x1="59444" y1="93562" x2="89444" y2="58798"/>
                        <a14:foregroundMark x1="30556" y1="77682" x2="32222" y2="90558"/>
                        <a14:foregroundMark x1="33333" y1="92275" x2="36667" y2="94421"/>
                        <a14:foregroundMark x1="65556" y1="90987" x2="70556" y2="87124"/>
                        <a14:foregroundMark x1="63889" y1="92704" x2="73333" y2="87983"/>
                        <a14:foregroundMark x1="7778" y1="61803" x2="18333" y2="77682"/>
                        <a14:foregroundMark x1="91111" y1="62661" x2="82222" y2="78541"/>
                        <a14:foregroundMark x1="95556" y1="43777" x2="91667" y2="57511"/>
                        <a14:backgroundMark x1="3333" y1="67382" x2="17222" y2="91845"/>
                        <a14:backgroundMark x1="94444" y1="67382" x2="76111" y2="91845"/>
                        <a14:backgroundMark x1="6667" y1="60944" x2="18333" y2="81116"/>
                      </a14:backgroundRemoval>
                    </a14:imgEffect>
                  </a14:imgLayer>
                </a14:imgProps>
              </a:ext>
              <a:ext uri="{28A0092B-C50C-407E-A947-70E740481C1C}">
                <a14:useLocalDpi xmlns:a14="http://schemas.microsoft.com/office/drawing/2010/main" val="0"/>
              </a:ext>
            </a:extLst>
          </a:blip>
          <a:stretch>
            <a:fillRect/>
          </a:stretch>
        </p:blipFill>
        <p:spPr>
          <a:xfrm>
            <a:off x="10833799" y="2086708"/>
            <a:ext cx="404912" cy="475898"/>
          </a:xfrm>
          <a:prstGeom prst="rect">
            <a:avLst/>
          </a:prstGeom>
          <a:ln>
            <a:noFill/>
          </a:ln>
          <a:effectLst>
            <a:outerShdw blurRad="292100" dist="139700" dir="2700000" algn="tl" rotWithShape="0">
              <a:srgbClr val="333333">
                <a:alpha val="65000"/>
              </a:srgbClr>
            </a:outerShdw>
          </a:effectLst>
        </p:spPr>
      </p:pic>
      <p:sp>
        <p:nvSpPr>
          <p:cNvPr id="19" name="Title 19">
            <a:extLst>
              <a:ext uri="{FF2B5EF4-FFF2-40B4-BE49-F238E27FC236}">
                <a16:creationId xmlns:a16="http://schemas.microsoft.com/office/drawing/2014/main" id="{F7CF160F-28AE-3561-63DE-1CEDE06BC7A5}"/>
              </a:ext>
            </a:extLst>
          </p:cNvPr>
          <p:cNvSpPr txBox="1">
            <a:spLocks/>
          </p:cNvSpPr>
          <p:nvPr/>
        </p:nvSpPr>
        <p:spPr>
          <a:xfrm>
            <a:off x="-1" y="5323640"/>
            <a:ext cx="12191999" cy="475898"/>
          </a:xfrm>
          <a:prstGeom prst="rect">
            <a:avLst/>
          </a:prstGeom>
        </p:spPr>
        <p:txBody>
          <a:bodyPr vert="horz" lIns="91440" tIns="45720" rIns="91440" bIns="45720" rtlCol="0" anchor="t">
            <a:noAutofit/>
          </a:bodyPr>
          <a:lstStyle>
            <a:lvl1pPr algn="ctr" defTabSz="914400" rtl="0" eaLnBrk="1" latinLnBrk="0" hangingPunct="1">
              <a:lnSpc>
                <a:spcPct val="80000"/>
              </a:lnSpc>
              <a:spcBef>
                <a:spcPct val="0"/>
              </a:spcBef>
              <a:buNone/>
              <a:defRPr sz="5000" kern="1200" cap="all" spc="200" baseline="0">
                <a:ln w="19050">
                  <a:solidFill>
                    <a:schemeClr val="accent6"/>
                  </a:solidFill>
                </a:ln>
                <a:noFill/>
                <a:latin typeface="+mj-lt"/>
                <a:ea typeface="+mj-ea"/>
                <a:cs typeface="+mj-cs"/>
              </a:defRPr>
            </a:lvl1pPr>
          </a:lstStyle>
          <a:p>
            <a:r>
              <a:rPr lang="en-US" sz="2800" dirty="0">
                <a:solidFill>
                  <a:srgbClr val="44646B"/>
                </a:solidFill>
                <a:effectLst>
                  <a:outerShdw blurRad="50800" dist="50800" dir="5400000" algn="ctr" rotWithShape="0">
                    <a:schemeClr val="accent1">
                      <a:lumMod val="60000"/>
                      <a:lumOff val="40000"/>
                    </a:schemeClr>
                  </a:outerShdw>
                </a:effectLst>
              </a:rPr>
              <a:t>City of Fort Lauderdale</a:t>
            </a:r>
          </a:p>
        </p:txBody>
      </p:sp>
    </p:spTree>
    <p:extLst>
      <p:ext uri="{BB962C8B-B14F-4D97-AF65-F5344CB8AC3E}">
        <p14:creationId xmlns:p14="http://schemas.microsoft.com/office/powerpoint/2010/main" val="415776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3AD5DA-7BE3-05F7-D528-D207C5411D33}"/>
              </a:ext>
            </a:extLst>
          </p:cNvPr>
          <p:cNvSpPr/>
          <p:nvPr/>
        </p:nvSpPr>
        <p:spPr>
          <a:xfrm>
            <a:off x="4068889" y="457201"/>
            <a:ext cx="8123111"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4489807" y="644467"/>
            <a:ext cx="7569762" cy="639192"/>
          </a:xfrm>
        </p:spPr>
        <p:txBody>
          <a:bodyPr/>
          <a:lstStyle/>
          <a:p>
            <a:r>
              <a:rPr lang="en-US" dirty="0"/>
              <a:t>vision insurance (</a:t>
            </a:r>
            <a:r>
              <a:rPr lang="en-US" b="1" dirty="0" err="1">
                <a:solidFill>
                  <a:srgbClr val="C00000"/>
                </a:solidFill>
              </a:rPr>
              <a:t>iaff</a:t>
            </a:r>
            <a:r>
              <a:rPr lang="en-US" dirty="0"/>
              <a:t>)</a:t>
            </a:r>
          </a:p>
        </p:txBody>
      </p:sp>
      <p:graphicFrame>
        <p:nvGraphicFramePr>
          <p:cNvPr id="2" name="Table 1">
            <a:extLst>
              <a:ext uri="{FF2B5EF4-FFF2-40B4-BE49-F238E27FC236}">
                <a16:creationId xmlns:a16="http://schemas.microsoft.com/office/drawing/2014/main" id="{69AF8DB4-AC2A-B929-757E-7B326039E0E9}"/>
              </a:ext>
            </a:extLst>
          </p:cNvPr>
          <p:cNvGraphicFramePr>
            <a:graphicFrameLocks noGrp="1"/>
          </p:cNvGraphicFramePr>
          <p:nvPr>
            <p:extLst>
              <p:ext uri="{D42A27DB-BD31-4B8C-83A1-F6EECF244321}">
                <p14:modId xmlns:p14="http://schemas.microsoft.com/office/powerpoint/2010/main" val="1814256975"/>
              </p:ext>
            </p:extLst>
          </p:nvPr>
        </p:nvGraphicFramePr>
        <p:xfrm>
          <a:off x="252285" y="2278615"/>
          <a:ext cx="11687429" cy="2963235"/>
        </p:xfrm>
        <a:graphic>
          <a:graphicData uri="http://schemas.openxmlformats.org/drawingml/2006/table">
            <a:tbl>
              <a:tblPr firstRow="1" bandRow="1">
                <a:tableStyleId>{EB9631B5-78F2-41C9-869B-9F39066F8104}</a:tableStyleId>
              </a:tblPr>
              <a:tblGrid>
                <a:gridCol w="4298145">
                  <a:extLst>
                    <a:ext uri="{9D8B030D-6E8A-4147-A177-3AD203B41FA5}">
                      <a16:colId xmlns:a16="http://schemas.microsoft.com/office/drawing/2014/main" val="509621002"/>
                    </a:ext>
                  </a:extLst>
                </a:gridCol>
                <a:gridCol w="4087692">
                  <a:extLst>
                    <a:ext uri="{9D8B030D-6E8A-4147-A177-3AD203B41FA5}">
                      <a16:colId xmlns:a16="http://schemas.microsoft.com/office/drawing/2014/main" val="940309000"/>
                    </a:ext>
                  </a:extLst>
                </a:gridCol>
                <a:gridCol w="3301592">
                  <a:extLst>
                    <a:ext uri="{9D8B030D-6E8A-4147-A177-3AD203B41FA5}">
                      <a16:colId xmlns:a16="http://schemas.microsoft.com/office/drawing/2014/main" val="3252013748"/>
                    </a:ext>
                  </a:extLst>
                </a:gridCol>
              </a:tblGrid>
              <a:tr h="592647">
                <a:tc>
                  <a:txBody>
                    <a:bodyPr/>
                    <a:lstStyle/>
                    <a:p>
                      <a:r>
                        <a:rPr lang="en-US" sz="2400" dirty="0">
                          <a:latin typeface="+mj-lt"/>
                        </a:rPr>
                        <a:t>In-Network Benefit</a:t>
                      </a:r>
                    </a:p>
                  </a:txBody>
                  <a:tcPr/>
                </a:tc>
                <a:tc>
                  <a:txBody>
                    <a:bodyPr/>
                    <a:lstStyle/>
                    <a:p>
                      <a:r>
                        <a:rPr lang="en-US" sz="2400" dirty="0">
                          <a:latin typeface="+mj-lt"/>
                        </a:rPr>
                        <a:t>Frequency </a:t>
                      </a:r>
                    </a:p>
                  </a:txBody>
                  <a:tcPr/>
                </a:tc>
                <a:tc>
                  <a:txBody>
                    <a:bodyPr/>
                    <a:lstStyle/>
                    <a:p>
                      <a:r>
                        <a:rPr lang="en-US" sz="2400" dirty="0">
                          <a:latin typeface="+mj-lt"/>
                        </a:rPr>
                        <a:t>Cost</a:t>
                      </a:r>
                    </a:p>
                  </a:txBody>
                  <a:tcPr/>
                </a:tc>
                <a:extLst>
                  <a:ext uri="{0D108BD9-81ED-4DB2-BD59-A6C34878D82A}">
                    <a16:rowId xmlns:a16="http://schemas.microsoft.com/office/drawing/2014/main" val="4260103563"/>
                  </a:ext>
                </a:extLst>
              </a:tr>
              <a:tr h="592647">
                <a:tc>
                  <a:txBody>
                    <a:bodyPr/>
                    <a:lstStyle/>
                    <a:p>
                      <a:r>
                        <a:rPr lang="en-US" sz="2800" dirty="0"/>
                        <a:t>Eye Exam</a:t>
                      </a:r>
                    </a:p>
                  </a:txBody>
                  <a:tcPr/>
                </a:tc>
                <a:tc>
                  <a:txBody>
                    <a:bodyPr/>
                    <a:lstStyle/>
                    <a:p>
                      <a:r>
                        <a:rPr lang="en-US" sz="2800" dirty="0"/>
                        <a:t>1x every year</a:t>
                      </a:r>
                    </a:p>
                  </a:txBody>
                  <a:tcPr/>
                </a:tc>
                <a:tc>
                  <a:txBody>
                    <a:bodyPr/>
                    <a:lstStyle/>
                    <a:p>
                      <a:r>
                        <a:rPr lang="en-US" sz="2800" dirty="0"/>
                        <a:t>$10 copay</a:t>
                      </a:r>
                    </a:p>
                  </a:txBody>
                  <a:tcPr/>
                </a:tc>
                <a:extLst>
                  <a:ext uri="{0D108BD9-81ED-4DB2-BD59-A6C34878D82A}">
                    <a16:rowId xmlns:a16="http://schemas.microsoft.com/office/drawing/2014/main" val="3190545919"/>
                  </a:ext>
                </a:extLst>
              </a:tr>
              <a:tr h="592647">
                <a:tc>
                  <a:txBody>
                    <a:bodyPr/>
                    <a:lstStyle/>
                    <a:p>
                      <a:r>
                        <a:rPr lang="en-US" sz="2800" dirty="0"/>
                        <a:t>Lenses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1x every year</a:t>
                      </a:r>
                    </a:p>
                  </a:txBody>
                  <a:tcPr/>
                </a:tc>
                <a:tc>
                  <a:txBody>
                    <a:bodyPr/>
                    <a:lstStyle/>
                    <a:p>
                      <a:r>
                        <a:rPr lang="en-US" sz="2800" dirty="0"/>
                        <a:t>$25 copay</a:t>
                      </a:r>
                    </a:p>
                  </a:txBody>
                  <a:tcPr/>
                </a:tc>
                <a:extLst>
                  <a:ext uri="{0D108BD9-81ED-4DB2-BD59-A6C34878D82A}">
                    <a16:rowId xmlns:a16="http://schemas.microsoft.com/office/drawing/2014/main" val="808275152"/>
                  </a:ext>
                </a:extLst>
              </a:tr>
              <a:tr h="592647">
                <a:tc>
                  <a:txBody>
                    <a:bodyPr/>
                    <a:lstStyle/>
                    <a:p>
                      <a:r>
                        <a:rPr lang="en-US" sz="2800" dirty="0"/>
                        <a:t>Frames</a:t>
                      </a:r>
                    </a:p>
                  </a:txBody>
                  <a:tcPr/>
                </a:tc>
                <a:tc>
                  <a:txBody>
                    <a:bodyPr/>
                    <a:lstStyle/>
                    <a:p>
                      <a:r>
                        <a:rPr lang="en-US" sz="2800" dirty="0"/>
                        <a:t>1x every other year</a:t>
                      </a:r>
                    </a:p>
                  </a:txBody>
                  <a:tcPr/>
                </a:tc>
                <a:tc>
                  <a:txBody>
                    <a:bodyPr/>
                    <a:lstStyle/>
                    <a:p>
                      <a:r>
                        <a:rPr lang="en-US" sz="2800" dirty="0"/>
                        <a:t>$130 retail allowance</a:t>
                      </a:r>
                    </a:p>
                  </a:txBody>
                  <a:tcPr/>
                </a:tc>
                <a:extLst>
                  <a:ext uri="{0D108BD9-81ED-4DB2-BD59-A6C34878D82A}">
                    <a16:rowId xmlns:a16="http://schemas.microsoft.com/office/drawing/2014/main" val="1295061743"/>
                  </a:ext>
                </a:extLst>
              </a:tr>
              <a:tr h="592647">
                <a:tc>
                  <a:txBody>
                    <a:bodyPr/>
                    <a:lstStyle/>
                    <a:p>
                      <a:r>
                        <a:rPr lang="en-US" sz="2800" dirty="0"/>
                        <a:t>Contacts (in lieu of glasses)</a:t>
                      </a:r>
                    </a:p>
                  </a:txBody>
                  <a:tcPr/>
                </a:tc>
                <a:tc>
                  <a:txBody>
                    <a:bodyPr/>
                    <a:lstStyle/>
                    <a:p>
                      <a:r>
                        <a:rPr lang="en-US" sz="2800" dirty="0"/>
                        <a:t>Up to 4 boxes every year</a:t>
                      </a:r>
                    </a:p>
                  </a:txBody>
                  <a:tcPr/>
                </a:tc>
                <a:tc>
                  <a:txBody>
                    <a:bodyPr/>
                    <a:lstStyle/>
                    <a:p>
                      <a:r>
                        <a:rPr lang="en-US" sz="2800" dirty="0"/>
                        <a:t>$25 copay</a:t>
                      </a:r>
                    </a:p>
                  </a:txBody>
                  <a:tcPr/>
                </a:tc>
                <a:extLst>
                  <a:ext uri="{0D108BD9-81ED-4DB2-BD59-A6C34878D82A}">
                    <a16:rowId xmlns:a16="http://schemas.microsoft.com/office/drawing/2014/main" val="156702268"/>
                  </a:ext>
                </a:extLst>
              </a:tr>
            </a:tbl>
          </a:graphicData>
        </a:graphic>
      </p:graphicFrame>
      <p:pic>
        <p:nvPicPr>
          <p:cNvPr id="3" name="Picture 2" descr="C:\Users\TinaP\AppData\Local\Microsoft\Windows\Temporary Internet Files\Content.Outlook\5HG6XXYE\UHCLogo.jpg">
            <a:extLst>
              <a:ext uri="{FF2B5EF4-FFF2-40B4-BE49-F238E27FC236}">
                <a16:creationId xmlns:a16="http://schemas.microsoft.com/office/drawing/2014/main" id="{482A89B0-62CC-05B8-D7A2-EA45F2C33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20" y="5915886"/>
            <a:ext cx="2876505" cy="558845"/>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Low Vision outline">
            <a:extLst>
              <a:ext uri="{FF2B5EF4-FFF2-40B4-BE49-F238E27FC236}">
                <a16:creationId xmlns:a16="http://schemas.microsoft.com/office/drawing/2014/main" id="{87A387DA-2124-B172-8F9F-A028D0787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08819" y="683075"/>
            <a:ext cx="561976" cy="5619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5595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DD406C-748C-84BE-95FF-6752B75DEC96}"/>
              </a:ext>
            </a:extLst>
          </p:cNvPr>
          <p:cNvSpPr/>
          <p:nvPr/>
        </p:nvSpPr>
        <p:spPr>
          <a:xfrm>
            <a:off x="7814881" y="-9387"/>
            <a:ext cx="4384207" cy="2519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EF31938-5525-8BD8-BCAE-CB376418E36D}"/>
              </a:ext>
            </a:extLst>
          </p:cNvPr>
          <p:cNvSpPr/>
          <p:nvPr/>
        </p:nvSpPr>
        <p:spPr>
          <a:xfrm>
            <a:off x="0" y="215235"/>
            <a:ext cx="12192002"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1180216" y="535788"/>
            <a:ext cx="10006566" cy="639192"/>
          </a:xfrm>
        </p:spPr>
        <p:txBody>
          <a:bodyPr/>
          <a:lstStyle/>
          <a:p>
            <a:r>
              <a:rPr lang="en-US" dirty="0"/>
              <a:t>Vision insurance rates (</a:t>
            </a:r>
            <a:r>
              <a:rPr lang="en-US" b="1" dirty="0">
                <a:solidFill>
                  <a:srgbClr val="C00000"/>
                </a:solidFill>
              </a:rPr>
              <a:t>IAFF</a:t>
            </a:r>
            <a:r>
              <a:rPr lang="en-US" dirty="0"/>
              <a:t>)</a:t>
            </a:r>
          </a:p>
        </p:txBody>
      </p:sp>
      <p:sp>
        <p:nvSpPr>
          <p:cNvPr id="10" name="Rectangle 9">
            <a:extLst>
              <a:ext uri="{FF2B5EF4-FFF2-40B4-BE49-F238E27FC236}">
                <a16:creationId xmlns:a16="http://schemas.microsoft.com/office/drawing/2014/main" id="{60535492-FF9B-C369-9EBC-C6D9E3BC3166}"/>
              </a:ext>
            </a:extLst>
          </p:cNvPr>
          <p:cNvSpPr/>
          <p:nvPr/>
        </p:nvSpPr>
        <p:spPr>
          <a:xfrm>
            <a:off x="407060" y="1502460"/>
            <a:ext cx="6993673" cy="4664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Eyeglasses on top of eye chart">
            <a:extLst>
              <a:ext uri="{FF2B5EF4-FFF2-40B4-BE49-F238E27FC236}">
                <a16:creationId xmlns:a16="http://schemas.microsoft.com/office/drawing/2014/main" id="{34DC63BA-3F64-0DFA-F04D-23D40E55612B}"/>
              </a:ext>
            </a:extLst>
          </p:cNvPr>
          <p:cNvPicPr>
            <a:picLocks noChangeAspect="1"/>
          </p:cNvPicPr>
          <p:nvPr/>
        </p:nvPicPr>
        <p:blipFill>
          <a:blip r:embed="rId3"/>
          <a:stretch>
            <a:fillRect/>
          </a:stretch>
        </p:blipFill>
        <p:spPr>
          <a:xfrm>
            <a:off x="3723921" y="1228958"/>
            <a:ext cx="9177991" cy="6128771"/>
          </a:xfrm>
          <a:prstGeom prst="rect">
            <a:avLst/>
          </a:prstGeom>
        </p:spPr>
      </p:pic>
      <p:sp>
        <p:nvSpPr>
          <p:cNvPr id="5" name="Rectangle 1">
            <a:extLst>
              <a:ext uri="{FF2B5EF4-FFF2-40B4-BE49-F238E27FC236}">
                <a16:creationId xmlns:a16="http://schemas.microsoft.com/office/drawing/2014/main" id="{49BCAB27-9886-C685-0334-38A6AED8C2AE}"/>
              </a:ext>
            </a:extLst>
          </p:cNvPr>
          <p:cNvSpPr>
            <a:spLocks noChangeArrowheads="1"/>
          </p:cNvSpPr>
          <p:nvPr/>
        </p:nvSpPr>
        <p:spPr bwMode="auto">
          <a:xfrm>
            <a:off x="148651" y="1502460"/>
            <a:ext cx="15645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1CE08F41-ED8B-1884-18B7-021BAA9B10DD}"/>
              </a:ext>
            </a:extLst>
          </p:cNvPr>
          <p:cNvSpPr>
            <a:spLocks noChangeArrowheads="1"/>
          </p:cNvSpPr>
          <p:nvPr/>
        </p:nvSpPr>
        <p:spPr bwMode="auto">
          <a:xfrm>
            <a:off x="2616754" y="2049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5287A3A1-3A24-92BC-E0A0-B53635C6D4E5}"/>
              </a:ext>
            </a:extLst>
          </p:cNvPr>
          <p:cNvGraphicFramePr>
            <a:graphicFrameLocks noGrp="1"/>
          </p:cNvGraphicFramePr>
          <p:nvPr>
            <p:extLst>
              <p:ext uri="{D42A27DB-BD31-4B8C-83A1-F6EECF244321}">
                <p14:modId xmlns:p14="http://schemas.microsoft.com/office/powerpoint/2010/main" val="801805856"/>
              </p:ext>
            </p:extLst>
          </p:nvPr>
        </p:nvGraphicFramePr>
        <p:xfrm>
          <a:off x="24933" y="2115879"/>
          <a:ext cx="5951768" cy="4726663"/>
        </p:xfrm>
        <a:graphic>
          <a:graphicData uri="http://schemas.openxmlformats.org/drawingml/2006/table">
            <a:tbl>
              <a:tblPr/>
              <a:tblGrid>
                <a:gridCol w="3655596">
                  <a:extLst>
                    <a:ext uri="{9D8B030D-6E8A-4147-A177-3AD203B41FA5}">
                      <a16:colId xmlns:a16="http://schemas.microsoft.com/office/drawing/2014/main" val="1416991134"/>
                    </a:ext>
                  </a:extLst>
                </a:gridCol>
                <a:gridCol w="2296172">
                  <a:extLst>
                    <a:ext uri="{9D8B030D-6E8A-4147-A177-3AD203B41FA5}">
                      <a16:colId xmlns:a16="http://schemas.microsoft.com/office/drawing/2014/main" val="3148587701"/>
                    </a:ext>
                  </a:extLst>
                </a:gridCol>
              </a:tblGrid>
              <a:tr h="1003060">
                <a:tc>
                  <a:txBody>
                    <a:bodyPr/>
                    <a:lstStyle/>
                    <a:p>
                      <a:pPr algn="ctr" fontAlgn="base"/>
                      <a:r>
                        <a:rPr lang="en-US" sz="3200" b="1" i="0" u="none" strike="noStrike" dirty="0">
                          <a:solidFill>
                            <a:srgbClr val="FFFFFF"/>
                          </a:solidFill>
                          <a:effectLst/>
                          <a:latin typeface="Calibri" panose="020F0502020204030204" pitchFamily="34" charset="0"/>
                        </a:rPr>
                        <a:t>Vision</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tc>
                  <a:txBody>
                    <a:bodyPr/>
                    <a:lstStyle/>
                    <a:p>
                      <a:pPr algn="ctr" fontAlgn="base"/>
                      <a:r>
                        <a:rPr lang="en-US" sz="2900" b="1" i="0" u="none" strike="noStrike" dirty="0">
                          <a:solidFill>
                            <a:srgbClr val="FFFFFF"/>
                          </a:solidFill>
                          <a:effectLst/>
                          <a:latin typeface="Calibri" panose="020F0502020204030204" pitchFamily="34" charset="0"/>
                        </a:rPr>
                        <a:t>PPO</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extLst>
                  <a:ext uri="{0D108BD9-81ED-4DB2-BD59-A6C34878D82A}">
                    <a16:rowId xmlns:a16="http://schemas.microsoft.com/office/drawing/2014/main" val="2823381781"/>
                  </a:ext>
                </a:extLst>
              </a:tr>
              <a:tr h="882916">
                <a:tc>
                  <a:txBody>
                    <a:bodyPr/>
                    <a:lstStyle/>
                    <a:p>
                      <a:pPr algn="ctr" fontAlgn="base"/>
                      <a:r>
                        <a:rPr lang="en-US" sz="2900" b="0" i="0" u="none" strike="noStrike" dirty="0">
                          <a:solidFill>
                            <a:srgbClr val="000000"/>
                          </a:solidFill>
                          <a:effectLst/>
                          <a:latin typeface="Calibri" panose="020F0502020204030204" pitchFamily="34" charset="0"/>
                        </a:rPr>
                        <a:t>Retiree Only</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$4.95</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462990265"/>
                  </a:ext>
                </a:extLst>
              </a:tr>
              <a:tr h="882916">
                <a:tc>
                  <a:txBody>
                    <a:bodyPr/>
                    <a:lstStyle/>
                    <a:p>
                      <a:pPr algn="ctr" fontAlgn="base"/>
                      <a:r>
                        <a:rPr lang="en-US" sz="2900" b="0" i="0" u="none" strike="noStrike" dirty="0">
                          <a:solidFill>
                            <a:srgbClr val="000000"/>
                          </a:solidFill>
                          <a:effectLst/>
                          <a:latin typeface="Calibri" panose="020F0502020204030204" pitchFamily="34" charset="0"/>
                        </a:rPr>
                        <a:t>Retiree + Spouse/DP</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$9.48</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16578601"/>
                  </a:ext>
                </a:extLst>
              </a:tr>
              <a:tr h="1074855">
                <a:tc>
                  <a:txBody>
                    <a:bodyPr/>
                    <a:lstStyle/>
                    <a:p>
                      <a:pPr algn="ctr" fontAlgn="base"/>
                      <a:r>
                        <a:rPr lang="en-US" sz="2900" b="0" i="0" u="none" strike="noStrike" dirty="0">
                          <a:solidFill>
                            <a:srgbClr val="000000"/>
                          </a:solidFill>
                          <a:effectLst/>
                          <a:latin typeface="Calibri" panose="020F0502020204030204" pitchFamily="34" charset="0"/>
                        </a:rPr>
                        <a:t>Retiree + Child(ren)</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$10.04</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3768131908"/>
                  </a:ext>
                </a:extLst>
              </a:tr>
              <a:tr h="882916">
                <a:tc>
                  <a:txBody>
                    <a:bodyPr/>
                    <a:lstStyle/>
                    <a:p>
                      <a:pPr algn="ctr" fontAlgn="base"/>
                      <a:r>
                        <a:rPr lang="en-US" sz="2900" b="0" i="0" u="none" strike="noStrike" dirty="0">
                          <a:solidFill>
                            <a:srgbClr val="000000"/>
                          </a:solidFill>
                          <a:effectLst/>
                          <a:latin typeface="Calibri" panose="020F0502020204030204" pitchFamily="34" charset="0"/>
                        </a:rPr>
                        <a:t>Family</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$15.55</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018638280"/>
                  </a:ext>
                </a:extLst>
              </a:tr>
            </a:tbl>
          </a:graphicData>
        </a:graphic>
      </p:graphicFrame>
      <p:sp>
        <p:nvSpPr>
          <p:cNvPr id="9" name="Rectangle 1">
            <a:extLst>
              <a:ext uri="{FF2B5EF4-FFF2-40B4-BE49-F238E27FC236}">
                <a16:creationId xmlns:a16="http://schemas.microsoft.com/office/drawing/2014/main" id="{9AB60986-97B2-8CDD-23CF-62324EE5153E}"/>
              </a:ext>
            </a:extLst>
          </p:cNvPr>
          <p:cNvSpPr>
            <a:spLocks noChangeArrowheads="1"/>
          </p:cNvSpPr>
          <p:nvPr/>
        </p:nvSpPr>
        <p:spPr bwMode="auto">
          <a:xfrm>
            <a:off x="596829" y="1376463"/>
            <a:ext cx="16004071" cy="66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928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eo 8" title="Waves by the shore">
            <a:hlinkClick r:id="" action="ppaction://media"/>
            <a:extLst>
              <a:ext uri="{FF2B5EF4-FFF2-40B4-BE49-F238E27FC236}">
                <a16:creationId xmlns:a16="http://schemas.microsoft.com/office/drawing/2014/main" id="{93E9C94A-2EAB-1F99-D69A-D74827E42E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276491" cy="6858000"/>
          </a:xfrm>
          <a:prstGeom prst="rect">
            <a:avLst/>
          </a:prstGeom>
        </p:spPr>
      </p:pic>
      <p:sp>
        <p:nvSpPr>
          <p:cNvPr id="11" name="Rectangle 10">
            <a:extLst>
              <a:ext uri="{FF2B5EF4-FFF2-40B4-BE49-F238E27FC236}">
                <a16:creationId xmlns:a16="http://schemas.microsoft.com/office/drawing/2014/main" id="{D6217D58-18AE-8C78-FFCD-BE43637895DD}"/>
              </a:ext>
            </a:extLst>
          </p:cNvPr>
          <p:cNvSpPr/>
          <p:nvPr/>
        </p:nvSpPr>
        <p:spPr>
          <a:xfrm>
            <a:off x="256371" y="0"/>
            <a:ext cx="7760578" cy="6858000"/>
          </a:xfrm>
          <a:prstGeom prst="rect">
            <a:avLst/>
          </a:prstGeom>
          <a:solidFill>
            <a:schemeClr val="accent4">
              <a:lumMod val="20000"/>
              <a:lumOff val="80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itle 110">
            <a:extLst>
              <a:ext uri="{FF2B5EF4-FFF2-40B4-BE49-F238E27FC236}">
                <a16:creationId xmlns:a16="http://schemas.microsoft.com/office/drawing/2014/main" id="{27400555-FDF0-4051-BE1D-9F1757952D08}"/>
              </a:ext>
            </a:extLst>
          </p:cNvPr>
          <p:cNvSpPr>
            <a:spLocks noGrp="1"/>
          </p:cNvSpPr>
          <p:nvPr>
            <p:ph type="title"/>
          </p:nvPr>
        </p:nvSpPr>
        <p:spPr>
          <a:xfrm>
            <a:off x="6922609" y="660131"/>
            <a:ext cx="4844611" cy="665965"/>
          </a:xfrm>
        </p:spPr>
        <p:txBody>
          <a:bodyPr/>
          <a:lstStyle/>
          <a:p>
            <a:r>
              <a:rPr lang="en-US" sz="4400" dirty="0">
                <a:solidFill>
                  <a:schemeClr val="bg1"/>
                </a:solidFill>
              </a:rPr>
              <a:t>Alte</a:t>
            </a:r>
            <a:r>
              <a:rPr lang="en-US" sz="4400" dirty="0"/>
              <a:t>rnatives</a:t>
            </a:r>
            <a:endParaRPr lang="en-US" dirty="0"/>
          </a:p>
        </p:txBody>
      </p:sp>
      <p:sp>
        <p:nvSpPr>
          <p:cNvPr id="125" name="Text Placeholder 124">
            <a:extLst>
              <a:ext uri="{FF2B5EF4-FFF2-40B4-BE49-F238E27FC236}">
                <a16:creationId xmlns:a16="http://schemas.microsoft.com/office/drawing/2014/main" id="{24A06C02-7294-4961-8375-FFBAE150C3AB}"/>
              </a:ext>
            </a:extLst>
          </p:cNvPr>
          <p:cNvSpPr>
            <a:spLocks noGrp="1"/>
          </p:cNvSpPr>
          <p:nvPr>
            <p:ph type="body" sz="quarter" idx="17"/>
          </p:nvPr>
        </p:nvSpPr>
        <p:spPr>
          <a:xfrm>
            <a:off x="236047" y="299256"/>
            <a:ext cx="4372251" cy="426393"/>
          </a:xfrm>
        </p:spPr>
        <p:txBody>
          <a:bodyPr/>
          <a:lstStyle/>
          <a:p>
            <a:r>
              <a:rPr lang="en-US" sz="3200" dirty="0">
                <a:ln>
                  <a:solidFill>
                    <a:schemeClr val="bg1"/>
                  </a:solidFill>
                </a:ln>
                <a:solidFill>
                  <a:schemeClr val="bg1"/>
                </a:solidFill>
              </a:rPr>
              <a:t>COBRA</a:t>
            </a:r>
          </a:p>
        </p:txBody>
      </p:sp>
      <p:sp>
        <p:nvSpPr>
          <p:cNvPr id="124" name="Text Placeholder 123">
            <a:extLst>
              <a:ext uri="{FF2B5EF4-FFF2-40B4-BE49-F238E27FC236}">
                <a16:creationId xmlns:a16="http://schemas.microsoft.com/office/drawing/2014/main" id="{3190266D-0F33-45C1-99B6-88C3D275ABBD}"/>
              </a:ext>
            </a:extLst>
          </p:cNvPr>
          <p:cNvSpPr>
            <a:spLocks noGrp="1"/>
          </p:cNvSpPr>
          <p:nvPr>
            <p:ph type="body" sz="quarter" idx="13"/>
          </p:nvPr>
        </p:nvSpPr>
        <p:spPr>
          <a:xfrm>
            <a:off x="231242" y="660131"/>
            <a:ext cx="6104738" cy="1851546"/>
          </a:xfrm>
        </p:spPr>
        <p:txBody>
          <a:bodyPr>
            <a:normAutofit fontScale="47500" lnSpcReduction="20000"/>
          </a:bodyPr>
          <a:lstStyle/>
          <a:p>
            <a:r>
              <a:rPr lang="en-US" sz="5100" dirty="0"/>
              <a:t>18 to 36 months Continuity in Coverage</a:t>
            </a:r>
          </a:p>
          <a:p>
            <a:r>
              <a:rPr lang="en-US" sz="5100" dirty="0"/>
              <a:t>60 Days to Enroll </a:t>
            </a:r>
          </a:p>
          <a:p>
            <a:r>
              <a:rPr lang="en-US" sz="5100" dirty="0"/>
              <a:t>Administered by TASC </a:t>
            </a:r>
          </a:p>
          <a:p>
            <a:endParaRPr lang="en-US" dirty="0"/>
          </a:p>
        </p:txBody>
      </p:sp>
      <p:sp>
        <p:nvSpPr>
          <p:cNvPr id="127" name="Text Placeholder 126">
            <a:extLst>
              <a:ext uri="{FF2B5EF4-FFF2-40B4-BE49-F238E27FC236}">
                <a16:creationId xmlns:a16="http://schemas.microsoft.com/office/drawing/2014/main" id="{529D0F22-483A-4379-9956-1AC0FBC1FFA9}"/>
              </a:ext>
            </a:extLst>
          </p:cNvPr>
          <p:cNvSpPr>
            <a:spLocks noGrp="1"/>
          </p:cNvSpPr>
          <p:nvPr>
            <p:ph type="body" sz="quarter" idx="23"/>
          </p:nvPr>
        </p:nvSpPr>
        <p:spPr>
          <a:xfrm>
            <a:off x="255677" y="2695050"/>
            <a:ext cx="7761271" cy="426393"/>
          </a:xfrm>
        </p:spPr>
        <p:txBody>
          <a:bodyPr/>
          <a:lstStyle/>
          <a:p>
            <a:r>
              <a:rPr lang="en-US" sz="3200" dirty="0">
                <a:ln>
                  <a:solidFill>
                    <a:schemeClr val="bg1"/>
                  </a:solidFill>
                </a:ln>
                <a:solidFill>
                  <a:schemeClr val="bg1"/>
                </a:solidFill>
              </a:rPr>
              <a:t>Health Insurance Marketplace</a:t>
            </a:r>
          </a:p>
        </p:txBody>
      </p:sp>
      <p:sp>
        <p:nvSpPr>
          <p:cNvPr id="126" name="Text Placeholder 125">
            <a:extLst>
              <a:ext uri="{FF2B5EF4-FFF2-40B4-BE49-F238E27FC236}">
                <a16:creationId xmlns:a16="http://schemas.microsoft.com/office/drawing/2014/main" id="{9178B061-1219-4E97-B5B0-FA9EAEEF20AD}"/>
              </a:ext>
            </a:extLst>
          </p:cNvPr>
          <p:cNvSpPr>
            <a:spLocks noGrp="1"/>
          </p:cNvSpPr>
          <p:nvPr>
            <p:ph type="body" sz="quarter" idx="22"/>
          </p:nvPr>
        </p:nvSpPr>
        <p:spPr>
          <a:xfrm>
            <a:off x="255676" y="3015470"/>
            <a:ext cx="6798960" cy="1339513"/>
          </a:xfrm>
        </p:spPr>
        <p:txBody>
          <a:bodyPr/>
          <a:lstStyle/>
          <a:p>
            <a:r>
              <a:rPr lang="en-US" sz="2400" kern="100" dirty="0">
                <a:effectLst>
                  <a:glow rad="139700">
                    <a:schemeClr val="accent1">
                      <a:satMod val="175000"/>
                      <a:alpha val="40000"/>
                    </a:schemeClr>
                  </a:glow>
                </a:effectLst>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https://www.healthcare.gov</a:t>
            </a:r>
            <a:r>
              <a:rPr lang="en-US" sz="2400" kern="100" dirty="0">
                <a:solidFill>
                  <a:srgbClr val="0563C1"/>
                </a:solidFill>
                <a:effectLst>
                  <a:glow rad="139700">
                    <a:schemeClr val="accent1">
                      <a:satMod val="175000"/>
                      <a:alpha val="40000"/>
                    </a:schemeClr>
                  </a:glow>
                </a:effectLst>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t>
            </a:r>
            <a:r>
              <a:rPr lang="en-US" sz="2400" kern="100" dirty="0">
                <a:effectLst>
                  <a:glow rad="139700">
                    <a:schemeClr val="accent1">
                      <a:satMod val="175000"/>
                      <a:alpha val="40000"/>
                    </a:schemeClr>
                  </a:glow>
                </a:effectLst>
                <a:ea typeface="Aptos" panose="020B0004020202020204" pitchFamily="34" charset="0"/>
                <a:cs typeface="Times New Roman" panose="02020603050405020304" pitchFamily="18" charset="0"/>
              </a:rPr>
              <a:t> </a:t>
            </a:r>
          </a:p>
          <a:p>
            <a:r>
              <a:rPr lang="en-US" sz="2400" kern="100" dirty="0">
                <a:ea typeface="Aptos" panose="020B0004020202020204" pitchFamily="34" charset="0"/>
                <a:cs typeface="Times New Roman" panose="02020603050405020304" pitchFamily="18" charset="0"/>
              </a:rPr>
              <a:t>Affordable Health Plans</a:t>
            </a:r>
          </a:p>
          <a:p>
            <a:r>
              <a:rPr lang="en-US" sz="2400" kern="100" dirty="0">
                <a:ea typeface="Aptos" panose="020B0004020202020204" pitchFamily="34" charset="0"/>
                <a:cs typeface="Times New Roman" panose="02020603050405020304" pitchFamily="18" charset="0"/>
              </a:rPr>
              <a:t>Open Enrollment November 1</a:t>
            </a:r>
            <a:r>
              <a:rPr lang="en-US" sz="2400" kern="100" baseline="30000" dirty="0">
                <a:ea typeface="Aptos" panose="020B0004020202020204" pitchFamily="34" charset="0"/>
                <a:cs typeface="Times New Roman" panose="02020603050405020304" pitchFamily="18" charset="0"/>
              </a:rPr>
              <a:t>st</a:t>
            </a:r>
            <a:r>
              <a:rPr lang="en-US" sz="2400" kern="100" dirty="0">
                <a:ea typeface="Aptos" panose="020B0004020202020204" pitchFamily="34" charset="0"/>
                <a:cs typeface="Times New Roman" panose="02020603050405020304" pitchFamily="18" charset="0"/>
              </a:rPr>
              <a:t> – January 15</a:t>
            </a:r>
            <a:r>
              <a:rPr lang="en-US" sz="2400" kern="100" baseline="30000" dirty="0">
                <a:ea typeface="Aptos" panose="020B0004020202020204" pitchFamily="34" charset="0"/>
                <a:cs typeface="Times New Roman" panose="02020603050405020304" pitchFamily="18" charset="0"/>
              </a:rPr>
              <a:t>th</a:t>
            </a:r>
            <a:r>
              <a:rPr lang="en-US" sz="2400" kern="100" dirty="0">
                <a:ea typeface="Aptos" panose="020B0004020202020204" pitchFamily="34" charset="0"/>
                <a:cs typeface="Times New Roman" panose="02020603050405020304" pitchFamily="18" charset="0"/>
              </a:rPr>
              <a:t> </a:t>
            </a:r>
          </a:p>
        </p:txBody>
      </p:sp>
      <p:sp>
        <p:nvSpPr>
          <p:cNvPr id="2" name="Text Placeholder 126">
            <a:extLst>
              <a:ext uri="{FF2B5EF4-FFF2-40B4-BE49-F238E27FC236}">
                <a16:creationId xmlns:a16="http://schemas.microsoft.com/office/drawing/2014/main" id="{8D67D31D-4B7F-FEC9-482E-5851057B6F33}"/>
              </a:ext>
            </a:extLst>
          </p:cNvPr>
          <p:cNvSpPr txBox="1">
            <a:spLocks/>
          </p:cNvSpPr>
          <p:nvPr/>
        </p:nvSpPr>
        <p:spPr>
          <a:xfrm>
            <a:off x="255678" y="4786742"/>
            <a:ext cx="7761271" cy="42639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cap="all" spc="100" baseline="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n>
                  <a:solidFill>
                    <a:schemeClr val="bg1"/>
                  </a:solidFill>
                </a:ln>
                <a:solidFill>
                  <a:schemeClr val="bg1"/>
                </a:solidFill>
              </a:rPr>
              <a:t>Medicare 65+</a:t>
            </a:r>
          </a:p>
        </p:txBody>
      </p:sp>
      <p:sp>
        <p:nvSpPr>
          <p:cNvPr id="4" name="Text Placeholder 125">
            <a:extLst>
              <a:ext uri="{FF2B5EF4-FFF2-40B4-BE49-F238E27FC236}">
                <a16:creationId xmlns:a16="http://schemas.microsoft.com/office/drawing/2014/main" id="{8A7C625E-7B3A-828C-1828-7A5ACEF2327B}"/>
              </a:ext>
            </a:extLst>
          </p:cNvPr>
          <p:cNvSpPr txBox="1">
            <a:spLocks/>
          </p:cNvSpPr>
          <p:nvPr/>
        </p:nvSpPr>
        <p:spPr>
          <a:xfrm>
            <a:off x="256371" y="5236663"/>
            <a:ext cx="8088026" cy="1067648"/>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kern="100" dirty="0">
                <a:effectLst>
                  <a:glow rad="139700">
                    <a:schemeClr val="accent1">
                      <a:satMod val="175000"/>
                      <a:alpha val="40000"/>
                    </a:schemeClr>
                  </a:glow>
                </a:effectLst>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https://www.medicare.gov</a:t>
            </a:r>
            <a:r>
              <a:rPr lang="en-US" sz="2400" kern="100" dirty="0">
                <a:solidFill>
                  <a:srgbClr val="0563C1"/>
                </a:solidFill>
                <a:effectLst>
                  <a:glow rad="139700">
                    <a:schemeClr val="accent1">
                      <a:satMod val="175000"/>
                      <a:alpha val="40000"/>
                    </a:schemeClr>
                  </a:glow>
                </a:effectLst>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US" sz="2400" kern="100" dirty="0">
                <a:effectLst>
                  <a:glow rad="139700">
                    <a:schemeClr val="accent1">
                      <a:satMod val="175000"/>
                      <a:alpha val="40000"/>
                    </a:schemeClr>
                  </a:glow>
                </a:effectLst>
                <a:ea typeface="Aptos" panose="020B0004020202020204" pitchFamily="34" charset="0"/>
                <a:cs typeface="Times New Roman" panose="02020603050405020304" pitchFamily="18" charset="0"/>
              </a:rPr>
              <a:t> </a:t>
            </a:r>
          </a:p>
          <a:p>
            <a:r>
              <a:rPr lang="en-US" sz="2400" kern="100" dirty="0">
                <a:ea typeface="Aptos" panose="020B0004020202020204" pitchFamily="34" charset="0"/>
                <a:cs typeface="Times New Roman" panose="02020603050405020304" pitchFamily="18" charset="0"/>
              </a:rPr>
              <a:t>Must Enroll at age 65</a:t>
            </a:r>
          </a:p>
          <a:p>
            <a:r>
              <a:rPr lang="en-US" sz="2400" kern="100" dirty="0">
                <a:ea typeface="Aptos" panose="020B0004020202020204" pitchFamily="34" charset="0"/>
                <a:cs typeface="Times New Roman" panose="02020603050405020304" pitchFamily="18" charset="0"/>
              </a:rPr>
              <a:t>Open enrollment period October 15th - December 7th</a:t>
            </a:r>
            <a:r>
              <a:rPr lang="en-US" sz="1800" kern="100" dirty="0">
                <a:ea typeface="Aptos" panose="020B0004020202020204" pitchFamily="34" charset="0"/>
                <a:cs typeface="Times New Roman" panose="02020603050405020304" pitchFamily="18" charset="0"/>
              </a:rPr>
              <a:t>.</a:t>
            </a:r>
          </a:p>
          <a:p>
            <a:endParaRPr lang="en-US" dirty="0"/>
          </a:p>
        </p:txBody>
      </p:sp>
      <p:pic>
        <p:nvPicPr>
          <p:cNvPr id="12" name="Picture 11" descr="A logo for a health company&#10;&#10;Description automatically generated">
            <a:extLst>
              <a:ext uri="{FF2B5EF4-FFF2-40B4-BE49-F238E27FC236}">
                <a16:creationId xmlns:a16="http://schemas.microsoft.com/office/drawing/2014/main" id="{EFF3AD8A-C33E-DF34-93B0-DA2F3F7C719A}"/>
              </a:ext>
            </a:extLst>
          </p:cNvPr>
          <p:cNvPicPr>
            <a:picLocks noChangeAspect="1"/>
          </p:cNvPicPr>
          <p:nvPr/>
        </p:nvPicPr>
        <p:blipFill>
          <a:blip r:embed="rId8"/>
          <a:stretch>
            <a:fillRect/>
          </a:stretch>
        </p:blipFill>
        <p:spPr>
          <a:xfrm>
            <a:off x="8344397" y="1675891"/>
            <a:ext cx="3847603" cy="1119276"/>
          </a:xfrm>
          <a:prstGeom prst="rect">
            <a:avLst/>
          </a:prstGeom>
        </p:spPr>
      </p:pic>
      <p:pic>
        <p:nvPicPr>
          <p:cNvPr id="16" name="Picture 15" descr="A close-up of a logo&#10;&#10;Description automatically generated">
            <a:extLst>
              <a:ext uri="{FF2B5EF4-FFF2-40B4-BE49-F238E27FC236}">
                <a16:creationId xmlns:a16="http://schemas.microsoft.com/office/drawing/2014/main" id="{5AE45178-87BF-5582-53F3-C3EBFC3546E1}"/>
              </a:ext>
            </a:extLst>
          </p:cNvPr>
          <p:cNvPicPr>
            <a:picLocks noChangeAspect="1"/>
          </p:cNvPicPr>
          <p:nvPr/>
        </p:nvPicPr>
        <p:blipFill>
          <a:blip r:embed="rId9"/>
          <a:srcRect t="14511"/>
          <a:stretch/>
        </p:blipFill>
        <p:spPr>
          <a:xfrm>
            <a:off x="9359186" y="5157171"/>
            <a:ext cx="2832814" cy="1310962"/>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E4F33DF5-39F8-B553-634C-861204537322}"/>
              </a:ext>
            </a:extLst>
          </p:cNvPr>
          <p:cNvPicPr>
            <a:picLocks noChangeAspect="1"/>
          </p:cNvPicPr>
          <p:nvPr/>
        </p:nvPicPr>
        <p:blipFill>
          <a:blip r:embed="rId10"/>
          <a:stretch>
            <a:fillRect/>
          </a:stretch>
        </p:blipFill>
        <p:spPr>
          <a:xfrm>
            <a:off x="9892896" y="3477711"/>
            <a:ext cx="2299104" cy="877272"/>
          </a:xfrm>
          <a:prstGeom prst="rect">
            <a:avLst/>
          </a:prstGeom>
        </p:spPr>
      </p:pic>
    </p:spTree>
    <p:extLst>
      <p:ext uri="{BB962C8B-B14F-4D97-AF65-F5344CB8AC3E}">
        <p14:creationId xmlns:p14="http://schemas.microsoft.com/office/powerpoint/2010/main" val="314212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animEffect transition="in" filter="fade">
                                      <p:cBhvr>
                                        <p:cTn id="11" dur="500"/>
                                        <p:tgtEl>
                                          <p:spTgt spid="125">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4">
                                            <p:txEl>
                                              <p:pRg st="0" end="0"/>
                                            </p:txEl>
                                          </p:spTgt>
                                        </p:tgtEl>
                                        <p:attrNameLst>
                                          <p:attrName>style.visibility</p:attrName>
                                        </p:attrNameLst>
                                      </p:cBhvr>
                                      <p:to>
                                        <p:strVal val="visible"/>
                                      </p:to>
                                    </p:set>
                                    <p:animEffect transition="in" filter="fade">
                                      <p:cBhvr>
                                        <p:cTn id="15" dur="500"/>
                                        <p:tgtEl>
                                          <p:spTgt spid="124">
                                            <p:txEl>
                                              <p:pRg st="0" end="0"/>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4">
                                            <p:txEl>
                                              <p:pRg st="1" end="1"/>
                                            </p:txEl>
                                          </p:spTgt>
                                        </p:tgtEl>
                                        <p:attrNameLst>
                                          <p:attrName>style.visibility</p:attrName>
                                        </p:attrNameLst>
                                      </p:cBhvr>
                                      <p:to>
                                        <p:strVal val="visible"/>
                                      </p:to>
                                    </p:set>
                                    <p:animEffect transition="in" filter="fade">
                                      <p:cBhvr>
                                        <p:cTn id="19" dur="500"/>
                                        <p:tgtEl>
                                          <p:spTgt spid="124">
                                            <p:txEl>
                                              <p:pRg st="1" end="1"/>
                                            </p:txEl>
                                          </p:spTgt>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24">
                                            <p:txEl>
                                              <p:pRg st="2" end="2"/>
                                            </p:txEl>
                                          </p:spTgt>
                                        </p:tgtEl>
                                        <p:attrNameLst>
                                          <p:attrName>style.visibility</p:attrName>
                                        </p:attrNameLst>
                                      </p:cBhvr>
                                      <p:to>
                                        <p:strVal val="visible"/>
                                      </p:to>
                                    </p:set>
                                    <p:animEffect transition="in" filter="fade">
                                      <p:cBhvr>
                                        <p:cTn id="23" dur="500"/>
                                        <p:tgtEl>
                                          <p:spTgt spid="1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7">
                                            <p:txEl>
                                              <p:pRg st="0" end="0"/>
                                            </p:txEl>
                                          </p:spTgt>
                                        </p:tgtEl>
                                        <p:attrNameLst>
                                          <p:attrName>style.visibility</p:attrName>
                                        </p:attrNameLst>
                                      </p:cBhvr>
                                      <p:to>
                                        <p:strVal val="visible"/>
                                      </p:to>
                                    </p:set>
                                    <p:animEffect transition="in" filter="fade">
                                      <p:cBhvr>
                                        <p:cTn id="28" dur="500"/>
                                        <p:tgtEl>
                                          <p:spTgt spid="127">
                                            <p:txEl>
                                              <p:pRg st="0" end="0"/>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26">
                                            <p:txEl>
                                              <p:pRg st="0" end="0"/>
                                            </p:txEl>
                                          </p:spTgt>
                                        </p:tgtEl>
                                        <p:attrNameLst>
                                          <p:attrName>style.visibility</p:attrName>
                                        </p:attrNameLst>
                                      </p:cBhvr>
                                      <p:to>
                                        <p:strVal val="visible"/>
                                      </p:to>
                                    </p:set>
                                    <p:animEffect transition="in" filter="fade">
                                      <p:cBhvr>
                                        <p:cTn id="32" dur="500"/>
                                        <p:tgtEl>
                                          <p:spTgt spid="126">
                                            <p:txEl>
                                              <p:pRg st="0" end="0"/>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26">
                                            <p:txEl>
                                              <p:pRg st="1" end="1"/>
                                            </p:txEl>
                                          </p:spTgt>
                                        </p:tgtEl>
                                        <p:attrNameLst>
                                          <p:attrName>style.visibility</p:attrName>
                                        </p:attrNameLst>
                                      </p:cBhvr>
                                      <p:to>
                                        <p:strVal val="visible"/>
                                      </p:to>
                                    </p:set>
                                    <p:animEffect transition="in" filter="fade">
                                      <p:cBhvr>
                                        <p:cTn id="36" dur="500"/>
                                        <p:tgtEl>
                                          <p:spTgt spid="126">
                                            <p:txEl>
                                              <p:pRg st="1" end="1"/>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26">
                                            <p:txEl>
                                              <p:pRg st="2" end="2"/>
                                            </p:txEl>
                                          </p:spTgt>
                                        </p:tgtEl>
                                        <p:attrNameLst>
                                          <p:attrName>style.visibility</p:attrName>
                                        </p:attrNameLst>
                                      </p:cBhvr>
                                      <p:to>
                                        <p:strVal val="visible"/>
                                      </p:to>
                                    </p:set>
                                    <p:animEffect transition="in" filter="fade">
                                      <p:cBhvr>
                                        <p:cTn id="40" dur="500"/>
                                        <p:tgtEl>
                                          <p:spTgt spid="1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fade">
                                      <p:cBhvr>
                                        <p:cTn id="45" dur="500"/>
                                        <p:tgtEl>
                                          <p:spTgt spid="2">
                                            <p:txEl>
                                              <p:pRg st="0" end="0"/>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500"/>
                                        <p:tgtEl>
                                          <p:spTgt spid="4">
                                            <p:txEl>
                                              <p:pRg st="0" end="0"/>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fade">
                                      <p:cBhvr>
                                        <p:cTn id="53" dur="500"/>
                                        <p:tgtEl>
                                          <p:spTgt spid="4">
                                            <p:txEl>
                                              <p:pRg st="1" end="1"/>
                                            </p:txEl>
                                          </p:spTgt>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8" repeatCount="indefinite" fill="hold" display="0">
                  <p:stCondLst>
                    <p:cond delay="indefinite"/>
                  </p:stCondLst>
                </p:cTn>
                <p:tgtEl>
                  <p:spTgt spid="10"/>
                </p:tgtEl>
              </p:cMediaNode>
            </p:video>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10"/>
                                        </p:tgtEl>
                                      </p:cBhvr>
                                    </p:cmd>
                                  </p:childTnLst>
                                </p:cTn>
                              </p:par>
                            </p:childTnLst>
                          </p:cTn>
                        </p:par>
                      </p:childTnLst>
                    </p:cTn>
                  </p:par>
                </p:childTnLst>
              </p:cTn>
              <p:nextCondLst>
                <p:cond evt="onClick" delay="0">
                  <p:tgtEl>
                    <p:spTgt spid="10"/>
                  </p:tgtEl>
                </p:cond>
              </p:nextCondLst>
            </p:seq>
          </p:childTnLst>
        </p:cTn>
      </p:par>
    </p:tnLst>
    <p:bldLst>
      <p:bldP spid="125" grpId="0" build="p"/>
      <p:bldP spid="124" grpId="0" build="p"/>
      <p:bldP spid="127" grpId="0" build="p"/>
      <p:bldP spid="126" grpId="0" build="p"/>
      <p:bldP spid="2" grpId="0" build="p"/>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6A02B4-EC35-D313-5C60-1C9D27D3E3DE}"/>
              </a:ext>
            </a:extLst>
          </p:cNvPr>
          <p:cNvSpPr/>
          <p:nvPr/>
        </p:nvSpPr>
        <p:spPr>
          <a:xfrm>
            <a:off x="1291756" y="2115804"/>
            <a:ext cx="1835055" cy="5229707"/>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itle 112">
            <a:extLst>
              <a:ext uri="{FF2B5EF4-FFF2-40B4-BE49-F238E27FC236}">
                <a16:creationId xmlns:a16="http://schemas.microsoft.com/office/drawing/2014/main" id="{BFE2B5AB-A5E2-4E81-9A28-0F3EFE4B47B5}"/>
              </a:ext>
            </a:extLst>
          </p:cNvPr>
          <p:cNvSpPr>
            <a:spLocks noGrp="1"/>
          </p:cNvSpPr>
          <p:nvPr>
            <p:ph type="title"/>
          </p:nvPr>
        </p:nvSpPr>
        <p:spPr>
          <a:xfrm rot="16200000">
            <a:off x="-972766" y="2674343"/>
            <a:ext cx="6407982" cy="1509314"/>
          </a:xfrm>
        </p:spPr>
        <p:txBody>
          <a:bodyPr/>
          <a:lstStyle/>
          <a:p>
            <a:pPr algn="l"/>
            <a:r>
              <a:rPr lang="en-US" dirty="0"/>
              <a:t>Health Benefit  stipend (</a:t>
            </a:r>
            <a:r>
              <a:rPr lang="en-US" dirty="0" err="1">
                <a:solidFill>
                  <a:srgbClr val="C00000"/>
                </a:solidFill>
              </a:rPr>
              <a:t>iaff</a:t>
            </a:r>
            <a:r>
              <a:rPr lang="en-US" dirty="0"/>
              <a:t> &amp; </a:t>
            </a:r>
            <a:r>
              <a:rPr lang="en-US" dirty="0">
                <a:solidFill>
                  <a:schemeClr val="accent3">
                    <a:lumMod val="50000"/>
                  </a:schemeClr>
                </a:solidFill>
              </a:rPr>
              <a:t>fop</a:t>
            </a:r>
            <a:r>
              <a:rPr lang="en-US" dirty="0"/>
              <a:t>)</a:t>
            </a:r>
          </a:p>
        </p:txBody>
      </p:sp>
      <p:sp>
        <p:nvSpPr>
          <p:cNvPr id="102" name="Text Placeholder 101">
            <a:extLst>
              <a:ext uri="{FF2B5EF4-FFF2-40B4-BE49-F238E27FC236}">
                <a16:creationId xmlns:a16="http://schemas.microsoft.com/office/drawing/2014/main" id="{87C9F3E7-849D-4701-91D9-6C693FCDFD4B}"/>
              </a:ext>
            </a:extLst>
          </p:cNvPr>
          <p:cNvSpPr>
            <a:spLocks noGrp="1"/>
          </p:cNvSpPr>
          <p:nvPr>
            <p:ph type="body" sz="quarter" idx="13"/>
          </p:nvPr>
        </p:nvSpPr>
        <p:spPr>
          <a:xfrm>
            <a:off x="3523355" y="743484"/>
            <a:ext cx="8494488" cy="1125740"/>
          </a:xfrm>
        </p:spPr>
        <p:txBody>
          <a:bodyPr/>
          <a:lstStyle/>
          <a:p>
            <a:pPr marL="342900" indent="-342900">
              <a:lnSpc>
                <a:spcPct val="150000"/>
              </a:lnSpc>
              <a:buFont typeface="Arial" panose="020B0604020202020204" pitchFamily="34" charset="0"/>
              <a:buChar char="•"/>
            </a:pPr>
            <a:r>
              <a:rPr lang="en-US" sz="3600" dirty="0"/>
              <a:t>$400 per month @ Normal Retirement</a:t>
            </a:r>
            <a:endParaRPr lang="en-US" sz="3600" dirty="0">
              <a:solidFill>
                <a:schemeClr val="accent3">
                  <a:lumMod val="50000"/>
                </a:schemeClr>
              </a:solidFill>
            </a:endParaRPr>
          </a:p>
          <a:p>
            <a:pPr marL="800100" lvl="2" indent="-342900">
              <a:lnSpc>
                <a:spcPct val="150000"/>
              </a:lnSpc>
              <a:spcBef>
                <a:spcPts val="0"/>
              </a:spcBef>
            </a:pPr>
            <a:r>
              <a:rPr lang="en-US" sz="3200" spc="100" dirty="0"/>
              <a:t>Hired prior to 4/1/2014 (</a:t>
            </a:r>
            <a:r>
              <a:rPr lang="en-US" sz="3200" spc="100" dirty="0">
                <a:solidFill>
                  <a:schemeClr val="accent3">
                    <a:lumMod val="50000"/>
                  </a:schemeClr>
                </a:solidFill>
              </a:rPr>
              <a:t>FOP</a:t>
            </a:r>
            <a:r>
              <a:rPr lang="en-US" sz="3200" spc="100" dirty="0"/>
              <a:t>)</a:t>
            </a:r>
          </a:p>
          <a:p>
            <a:pPr marL="800100" lvl="2" indent="-342900">
              <a:lnSpc>
                <a:spcPct val="150000"/>
              </a:lnSpc>
              <a:spcBef>
                <a:spcPts val="0"/>
              </a:spcBef>
            </a:pPr>
            <a:r>
              <a:rPr lang="en-US" sz="3200" spc="100" dirty="0"/>
              <a:t>Hired prior to 6/16/2015 (</a:t>
            </a:r>
            <a:r>
              <a:rPr lang="en-US" sz="3200" spc="100" dirty="0">
                <a:solidFill>
                  <a:srgbClr val="C00000"/>
                </a:solidFill>
              </a:rPr>
              <a:t>IAFF</a:t>
            </a:r>
            <a:r>
              <a:rPr lang="en-US" sz="3200" spc="100" dirty="0"/>
              <a:t>)</a:t>
            </a:r>
          </a:p>
          <a:p>
            <a:pPr marL="342900" indent="-342900">
              <a:lnSpc>
                <a:spcPct val="150000"/>
              </a:lnSpc>
              <a:buFont typeface="Arial" panose="020B0604020202020204" pitchFamily="34" charset="0"/>
              <a:buChar char="•"/>
            </a:pPr>
            <a:r>
              <a:rPr lang="en-US" sz="3600" dirty="0"/>
              <a:t>Starts  first of the month following last day</a:t>
            </a:r>
          </a:p>
          <a:p>
            <a:pPr marL="342900" indent="-342900">
              <a:lnSpc>
                <a:spcPct val="150000"/>
              </a:lnSpc>
              <a:buFont typeface="Arial" panose="020B0604020202020204" pitchFamily="34" charset="0"/>
              <a:buChar char="•"/>
            </a:pPr>
            <a:r>
              <a:rPr lang="en-US" sz="3600" dirty="0"/>
              <a:t>Ends at age 65 or Medicare Eligibility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3" name="Picture Placeholder 72" descr="Piggy Bank outline">
            <a:extLst>
              <a:ext uri="{FF2B5EF4-FFF2-40B4-BE49-F238E27FC236}">
                <a16:creationId xmlns:a16="http://schemas.microsoft.com/office/drawing/2014/main" id="{171B782E-274D-43CA-B223-838F0D5ACED5}"/>
              </a:ext>
            </a:extLst>
          </p:cNvPr>
          <p:cNvPicPr>
            <a:picLocks noGrp="1" noChangeAspect="1"/>
          </p:cNvPicPr>
          <p:nvPr>
            <p:ph type="pic" sz="quarter" idx="2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25356" y="5363204"/>
            <a:ext cx="1492487" cy="1494796"/>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817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73"/>
                                        </p:tgtEl>
                                      </p:cBhvr>
                                    </p:animEffect>
                                    <p:animScale>
                                      <p:cBhvr>
                                        <p:cTn id="7" dur="500" autoRev="1" fill="hold"/>
                                        <p:tgtEl>
                                          <p:spTgt spid="73"/>
                                        </p:tgtEl>
                                      </p:cBhvr>
                                      <p:by x="105000" y="105000"/>
                                    </p:animScale>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2">
                                            <p:txEl>
                                              <p:pRg st="0" end="0"/>
                                            </p:txEl>
                                          </p:spTgt>
                                        </p:tgtEl>
                                        <p:attrNameLst>
                                          <p:attrName>style.visibility</p:attrName>
                                        </p:attrNameLst>
                                      </p:cBhvr>
                                      <p:to>
                                        <p:strVal val="visible"/>
                                      </p:to>
                                    </p:set>
                                    <p:animEffect transition="in" filter="fade">
                                      <p:cBhvr>
                                        <p:cTn id="11" dur="500"/>
                                        <p:tgtEl>
                                          <p:spTgt spid="10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2">
                                            <p:txEl>
                                              <p:pRg st="1" end="1"/>
                                            </p:txEl>
                                          </p:spTgt>
                                        </p:tgtEl>
                                        <p:attrNameLst>
                                          <p:attrName>style.visibility</p:attrName>
                                        </p:attrNameLst>
                                      </p:cBhvr>
                                      <p:to>
                                        <p:strVal val="visible"/>
                                      </p:to>
                                    </p:set>
                                    <p:animEffect transition="in" filter="fade">
                                      <p:cBhvr>
                                        <p:cTn id="15" dur="500"/>
                                        <p:tgtEl>
                                          <p:spTgt spid="10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2">
                                            <p:txEl>
                                              <p:pRg st="2" end="2"/>
                                            </p:txEl>
                                          </p:spTgt>
                                        </p:tgtEl>
                                        <p:attrNameLst>
                                          <p:attrName>style.visibility</p:attrName>
                                        </p:attrNameLst>
                                      </p:cBhvr>
                                      <p:to>
                                        <p:strVal val="visible"/>
                                      </p:to>
                                    </p:set>
                                    <p:animEffect transition="in" filter="fade">
                                      <p:cBhvr>
                                        <p:cTn id="19" dur="500"/>
                                        <p:tgtEl>
                                          <p:spTgt spid="102">
                                            <p:txEl>
                                              <p:pRg st="2" end="2"/>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2">
                                            <p:txEl>
                                              <p:pRg st="3" end="3"/>
                                            </p:txEl>
                                          </p:spTgt>
                                        </p:tgtEl>
                                        <p:attrNameLst>
                                          <p:attrName>style.visibility</p:attrName>
                                        </p:attrNameLst>
                                      </p:cBhvr>
                                      <p:to>
                                        <p:strVal val="visible"/>
                                      </p:to>
                                    </p:set>
                                    <p:animEffect transition="in" filter="fade">
                                      <p:cBhvr>
                                        <p:cTn id="23" dur="500"/>
                                        <p:tgtEl>
                                          <p:spTgt spid="102">
                                            <p:txEl>
                                              <p:pRg st="3" end="3"/>
                                            </p:tx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2">
                                            <p:txEl>
                                              <p:pRg st="4" end="4"/>
                                            </p:txEl>
                                          </p:spTgt>
                                        </p:tgtEl>
                                        <p:attrNameLst>
                                          <p:attrName>style.visibility</p:attrName>
                                        </p:attrNameLst>
                                      </p:cBhvr>
                                      <p:to>
                                        <p:strVal val="visible"/>
                                      </p:to>
                                    </p:set>
                                    <p:animEffect transition="in" filter="fade">
                                      <p:cBhvr>
                                        <p:cTn id="27" dur="500"/>
                                        <p:tgtEl>
                                          <p:spTgt spid="1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583A8370-72B5-4ECE-B5E0-5B47654B2410}"/>
              </a:ext>
            </a:extLst>
          </p:cNvPr>
          <p:cNvSpPr>
            <a:spLocks noGrp="1"/>
          </p:cNvSpPr>
          <p:nvPr>
            <p:ph type="title"/>
          </p:nvPr>
        </p:nvSpPr>
        <p:spPr>
          <a:xfrm>
            <a:off x="132608" y="153984"/>
            <a:ext cx="11425944" cy="639192"/>
          </a:xfrm>
        </p:spPr>
        <p:txBody>
          <a:bodyPr/>
          <a:lstStyle/>
          <a:p>
            <a:r>
              <a:rPr lang="en-US" dirty="0"/>
              <a:t>Portability Privilege</a:t>
            </a:r>
          </a:p>
        </p:txBody>
      </p:sp>
      <p:sp>
        <p:nvSpPr>
          <p:cNvPr id="69" name="Text Placeholder 68">
            <a:extLst>
              <a:ext uri="{FF2B5EF4-FFF2-40B4-BE49-F238E27FC236}">
                <a16:creationId xmlns:a16="http://schemas.microsoft.com/office/drawing/2014/main" id="{D5A5B5EE-B963-4A0A-AB3C-8CDDDE24B855}"/>
              </a:ext>
            </a:extLst>
          </p:cNvPr>
          <p:cNvSpPr>
            <a:spLocks noGrp="1"/>
          </p:cNvSpPr>
          <p:nvPr>
            <p:ph type="body" sz="quarter" idx="17"/>
          </p:nvPr>
        </p:nvSpPr>
        <p:spPr>
          <a:xfrm>
            <a:off x="132608" y="768127"/>
            <a:ext cx="9830057" cy="581530"/>
          </a:xfrm>
        </p:spPr>
        <p:txBody>
          <a:bodyPr/>
          <a:lstStyle/>
          <a:p>
            <a:r>
              <a:rPr lang="en-US" sz="3200" dirty="0"/>
              <a:t>Coverage may continue at RETIREMENT</a:t>
            </a:r>
          </a:p>
        </p:txBody>
      </p:sp>
      <p:sp>
        <p:nvSpPr>
          <p:cNvPr id="72" name="Text Placeholder 71">
            <a:extLst>
              <a:ext uri="{FF2B5EF4-FFF2-40B4-BE49-F238E27FC236}">
                <a16:creationId xmlns:a16="http://schemas.microsoft.com/office/drawing/2014/main" id="{5CC67B51-3695-40FC-B51D-1CD99DF1626D}"/>
              </a:ext>
            </a:extLst>
          </p:cNvPr>
          <p:cNvSpPr>
            <a:spLocks noGrp="1"/>
          </p:cNvSpPr>
          <p:nvPr>
            <p:ph type="body" sz="quarter" idx="20"/>
          </p:nvPr>
        </p:nvSpPr>
        <p:spPr>
          <a:xfrm>
            <a:off x="236122" y="1711742"/>
            <a:ext cx="7565364" cy="3976238"/>
          </a:xfrm>
        </p:spPr>
        <p:txBody>
          <a:bodyPr/>
          <a:lstStyle/>
          <a:p>
            <a:pPr marL="457200" indent="-457200">
              <a:lnSpc>
                <a:spcPct val="150000"/>
              </a:lnSpc>
              <a:buFont typeface="Wingdings" panose="05000000000000000000" pitchFamily="2" charset="2"/>
              <a:buChar char="§"/>
            </a:pPr>
            <a:r>
              <a:rPr lang="en-ZA" sz="3200" b="1" dirty="0">
                <a:solidFill>
                  <a:schemeClr val="accent1"/>
                </a:solidFill>
              </a:rPr>
              <a:t>Grace Period  </a:t>
            </a:r>
          </a:p>
          <a:p>
            <a:pPr marL="1143000" lvl="1" indent="-457200">
              <a:buFont typeface="Wingdings" panose="05000000000000000000" pitchFamily="2" charset="2"/>
              <a:buChar char="§"/>
            </a:pPr>
            <a:r>
              <a:rPr lang="en-ZA" sz="3200" b="1" spc="100" dirty="0">
                <a:solidFill>
                  <a:schemeClr val="accent1"/>
                </a:solidFill>
              </a:rPr>
              <a:t>31 days Supplemental Insurance</a:t>
            </a:r>
          </a:p>
          <a:p>
            <a:pPr marL="1143000" lvl="1" indent="-457200">
              <a:buFont typeface="Wingdings" panose="05000000000000000000" pitchFamily="2" charset="2"/>
              <a:buChar char="§"/>
            </a:pPr>
            <a:r>
              <a:rPr lang="en-ZA" sz="3200" b="1" spc="100" dirty="0">
                <a:solidFill>
                  <a:schemeClr val="accent1"/>
                </a:solidFill>
              </a:rPr>
              <a:t>60 days Term Life</a:t>
            </a:r>
          </a:p>
          <a:p>
            <a:pPr marL="1143000" lvl="1" indent="-457200">
              <a:buFont typeface="Wingdings" panose="05000000000000000000" pitchFamily="2" charset="2"/>
              <a:buChar char="§"/>
            </a:pPr>
            <a:r>
              <a:rPr lang="en-ZA" sz="3200" b="1" spc="100" dirty="0">
                <a:solidFill>
                  <a:schemeClr val="accent1"/>
                </a:solidFill>
              </a:rPr>
              <a:t>Written Notice/Calling</a:t>
            </a:r>
          </a:p>
          <a:p>
            <a:pPr marL="457200" indent="-457200">
              <a:lnSpc>
                <a:spcPct val="150000"/>
              </a:lnSpc>
              <a:buFont typeface="Wingdings" panose="05000000000000000000" pitchFamily="2" charset="2"/>
              <a:buChar char="§"/>
            </a:pPr>
            <a:r>
              <a:rPr lang="en-ZA" sz="3200" b="1" dirty="0">
                <a:solidFill>
                  <a:schemeClr val="accent1"/>
                </a:solidFill>
              </a:rPr>
              <a:t>Change of Rate</a:t>
            </a:r>
          </a:p>
          <a:p>
            <a:pPr marL="457200" indent="-457200">
              <a:lnSpc>
                <a:spcPct val="150000"/>
              </a:lnSpc>
              <a:buFont typeface="Wingdings" panose="05000000000000000000" pitchFamily="2" charset="2"/>
              <a:buChar char="§"/>
            </a:pPr>
            <a:r>
              <a:rPr lang="en-ZA" sz="3200" b="1" dirty="0">
                <a:solidFill>
                  <a:schemeClr val="accent1"/>
                </a:solidFill>
              </a:rPr>
              <a:t>Pay Premium Directly to Vendor</a:t>
            </a:r>
          </a:p>
          <a:p>
            <a:pPr marL="342900" indent="-342900">
              <a:buFont typeface="Wingdings" panose="05000000000000000000" pitchFamily="2" charset="2"/>
              <a:buChar char="§"/>
            </a:pPr>
            <a:endParaRPr lang="en-US" sz="2400" b="1" dirty="0">
              <a:solidFill>
                <a:srgbClr val="138C4B"/>
              </a:solidFill>
            </a:endParaRPr>
          </a:p>
        </p:txBody>
      </p:sp>
      <p:sp>
        <p:nvSpPr>
          <p:cNvPr id="8" name="Text Placeholder 71">
            <a:extLst>
              <a:ext uri="{FF2B5EF4-FFF2-40B4-BE49-F238E27FC236}">
                <a16:creationId xmlns:a16="http://schemas.microsoft.com/office/drawing/2014/main" id="{45934166-951A-5B23-D3E7-78661A89F934}"/>
              </a:ext>
            </a:extLst>
          </p:cNvPr>
          <p:cNvSpPr txBox="1">
            <a:spLocks/>
          </p:cNvSpPr>
          <p:nvPr/>
        </p:nvSpPr>
        <p:spPr>
          <a:xfrm>
            <a:off x="8618717" y="3699861"/>
            <a:ext cx="2687895" cy="1244021"/>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US" sz="2000" b="1" spc="100" dirty="0">
                <a:solidFill>
                  <a:srgbClr val="04B3C3"/>
                </a:solidFill>
              </a:rPr>
              <a:t>Critical Life</a:t>
            </a:r>
          </a:p>
          <a:p>
            <a:pPr algn="ctr">
              <a:lnSpc>
                <a:spcPct val="100000"/>
              </a:lnSpc>
              <a:spcBef>
                <a:spcPts val="600"/>
              </a:spcBef>
            </a:pPr>
            <a:r>
              <a:rPr lang="en-US" sz="2000" b="1" spc="100" dirty="0">
                <a:solidFill>
                  <a:srgbClr val="04B3C3"/>
                </a:solidFill>
              </a:rPr>
              <a:t>Accident</a:t>
            </a:r>
            <a:endParaRPr lang="en-US" sz="2000" b="1" dirty="0">
              <a:solidFill>
                <a:srgbClr val="04B3C3"/>
              </a:solidFill>
            </a:endParaRPr>
          </a:p>
          <a:p>
            <a:pPr algn="ctr">
              <a:lnSpc>
                <a:spcPct val="100000"/>
              </a:lnSpc>
              <a:spcBef>
                <a:spcPts val="600"/>
              </a:spcBef>
            </a:pPr>
            <a:r>
              <a:rPr lang="en-US" sz="2000" b="1" spc="100" dirty="0">
                <a:solidFill>
                  <a:srgbClr val="04B3C3"/>
                </a:solidFill>
              </a:rPr>
              <a:t>Hospital</a:t>
            </a:r>
            <a:endParaRPr lang="en-US" sz="2000" b="1" dirty="0">
              <a:solidFill>
                <a:srgbClr val="04B3C3"/>
              </a:solidFill>
            </a:endParaRPr>
          </a:p>
          <a:p>
            <a:pPr>
              <a:lnSpc>
                <a:spcPct val="100000"/>
              </a:lnSpc>
            </a:pPr>
            <a:endParaRPr lang="en-US" sz="2400" b="1" dirty="0">
              <a:solidFill>
                <a:srgbClr val="138C4B"/>
              </a:solidFill>
            </a:endParaRPr>
          </a:p>
        </p:txBody>
      </p:sp>
      <p:pic>
        <p:nvPicPr>
          <p:cNvPr id="9" name="Picture 8">
            <a:extLst>
              <a:ext uri="{FF2B5EF4-FFF2-40B4-BE49-F238E27FC236}">
                <a16:creationId xmlns:a16="http://schemas.microsoft.com/office/drawing/2014/main" id="{63EC9FC0-4489-6B37-D710-AB75AA37D4C5}"/>
              </a:ext>
            </a:extLst>
          </p:cNvPr>
          <p:cNvPicPr>
            <a:picLocks noChangeAspect="1"/>
          </p:cNvPicPr>
          <p:nvPr/>
        </p:nvPicPr>
        <p:blipFill>
          <a:blip r:embed="rId3"/>
          <a:stretch>
            <a:fillRect/>
          </a:stretch>
        </p:blipFill>
        <p:spPr>
          <a:xfrm>
            <a:off x="9173830" y="3105884"/>
            <a:ext cx="1707028" cy="646232"/>
          </a:xfrm>
          <a:prstGeom prst="rect">
            <a:avLst/>
          </a:prstGeom>
        </p:spPr>
      </p:pic>
      <p:pic>
        <p:nvPicPr>
          <p:cNvPr id="10" name="Picture 9">
            <a:extLst>
              <a:ext uri="{FF2B5EF4-FFF2-40B4-BE49-F238E27FC236}">
                <a16:creationId xmlns:a16="http://schemas.microsoft.com/office/drawing/2014/main" id="{6508213C-93DA-1558-5C84-64CD60F8E774}"/>
              </a:ext>
            </a:extLst>
          </p:cNvPr>
          <p:cNvPicPr>
            <a:picLocks noChangeAspect="1"/>
          </p:cNvPicPr>
          <p:nvPr/>
        </p:nvPicPr>
        <p:blipFill>
          <a:blip r:embed="rId4"/>
          <a:srcRect b="15872"/>
          <a:stretch/>
        </p:blipFill>
        <p:spPr>
          <a:xfrm>
            <a:off x="9086934" y="5151341"/>
            <a:ext cx="1751459" cy="990713"/>
          </a:xfrm>
          <a:prstGeom prst="rect">
            <a:avLst/>
          </a:prstGeom>
        </p:spPr>
      </p:pic>
      <p:pic>
        <p:nvPicPr>
          <p:cNvPr id="11" name="Picture 10">
            <a:extLst>
              <a:ext uri="{FF2B5EF4-FFF2-40B4-BE49-F238E27FC236}">
                <a16:creationId xmlns:a16="http://schemas.microsoft.com/office/drawing/2014/main" id="{F14DC5A1-8F88-DB3A-1968-76C69883934A}"/>
              </a:ext>
            </a:extLst>
          </p:cNvPr>
          <p:cNvPicPr>
            <a:picLocks noChangeAspect="1"/>
          </p:cNvPicPr>
          <p:nvPr/>
        </p:nvPicPr>
        <p:blipFill>
          <a:blip r:embed="rId5"/>
          <a:stretch>
            <a:fillRect/>
          </a:stretch>
        </p:blipFill>
        <p:spPr>
          <a:xfrm rot="16200000">
            <a:off x="9414055" y="936898"/>
            <a:ext cx="801577" cy="2132028"/>
          </a:xfrm>
          <a:prstGeom prst="rect">
            <a:avLst/>
          </a:prstGeom>
        </p:spPr>
      </p:pic>
      <p:sp>
        <p:nvSpPr>
          <p:cNvPr id="12" name="Text Placeholder 71">
            <a:extLst>
              <a:ext uri="{FF2B5EF4-FFF2-40B4-BE49-F238E27FC236}">
                <a16:creationId xmlns:a16="http://schemas.microsoft.com/office/drawing/2014/main" id="{36A7B8A3-A0BB-86C5-B594-E08FA1266963}"/>
              </a:ext>
            </a:extLst>
          </p:cNvPr>
          <p:cNvSpPr txBox="1">
            <a:spLocks/>
          </p:cNvSpPr>
          <p:nvPr/>
        </p:nvSpPr>
        <p:spPr>
          <a:xfrm>
            <a:off x="9246040" y="6142054"/>
            <a:ext cx="1433245" cy="469859"/>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000" b="1" dirty="0">
                <a:solidFill>
                  <a:srgbClr val="138C4B"/>
                </a:solidFill>
              </a:rPr>
              <a:t>​</a:t>
            </a:r>
            <a:r>
              <a:rPr lang="en-US" sz="2000" b="1" dirty="0">
                <a:solidFill>
                  <a:srgbClr val="04B3C3"/>
                </a:solidFill>
              </a:rPr>
              <a:t>Legal</a:t>
            </a:r>
          </a:p>
        </p:txBody>
      </p:sp>
      <p:sp>
        <p:nvSpPr>
          <p:cNvPr id="13" name="Text Placeholder 71">
            <a:extLst>
              <a:ext uri="{FF2B5EF4-FFF2-40B4-BE49-F238E27FC236}">
                <a16:creationId xmlns:a16="http://schemas.microsoft.com/office/drawing/2014/main" id="{80323421-62B9-DF96-F40B-B284F1E12482}"/>
              </a:ext>
            </a:extLst>
          </p:cNvPr>
          <p:cNvSpPr txBox="1">
            <a:spLocks/>
          </p:cNvSpPr>
          <p:nvPr/>
        </p:nvSpPr>
        <p:spPr>
          <a:xfrm>
            <a:off x="8683397" y="2478098"/>
            <a:ext cx="2687894" cy="480107"/>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000" b="1" dirty="0">
                <a:solidFill>
                  <a:srgbClr val="04B3C3"/>
                </a:solidFill>
              </a:rPr>
              <a:t>Life Insurance</a:t>
            </a:r>
            <a:r>
              <a:rPr lang="en-US" sz="1800" b="1" dirty="0">
                <a:solidFill>
                  <a:srgbClr val="04B3C3"/>
                </a:solidFill>
              </a:rPr>
              <a:t> </a:t>
            </a:r>
          </a:p>
        </p:txBody>
      </p:sp>
    </p:spTree>
    <p:extLst>
      <p:ext uri="{BB962C8B-B14F-4D97-AF65-F5344CB8AC3E}">
        <p14:creationId xmlns:p14="http://schemas.microsoft.com/office/powerpoint/2010/main" val="10890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animEffect transition="in" filter="fade">
                                      <p:cBhvr>
                                        <p:cTn id="7" dur="500"/>
                                        <p:tgtEl>
                                          <p:spTgt spid="7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xEl>
                                              <p:pRg st="1" end="1"/>
                                            </p:txEl>
                                          </p:spTgt>
                                        </p:tgtEl>
                                        <p:attrNameLst>
                                          <p:attrName>style.visibility</p:attrName>
                                        </p:attrNameLst>
                                      </p:cBhvr>
                                      <p:to>
                                        <p:strVal val="visible"/>
                                      </p:to>
                                    </p:set>
                                    <p:animEffect transition="in" filter="fade">
                                      <p:cBhvr>
                                        <p:cTn id="10" dur="500"/>
                                        <p:tgtEl>
                                          <p:spTgt spid="7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xEl>
                                              <p:pRg st="2" end="2"/>
                                            </p:txEl>
                                          </p:spTgt>
                                        </p:tgtEl>
                                        <p:attrNameLst>
                                          <p:attrName>style.visibility</p:attrName>
                                        </p:attrNameLst>
                                      </p:cBhvr>
                                      <p:to>
                                        <p:strVal val="visible"/>
                                      </p:to>
                                    </p:set>
                                    <p:animEffect transition="in" filter="fade">
                                      <p:cBhvr>
                                        <p:cTn id="13" dur="500"/>
                                        <p:tgtEl>
                                          <p:spTgt spid="7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xEl>
                                              <p:pRg st="3" end="3"/>
                                            </p:txEl>
                                          </p:spTgt>
                                        </p:tgtEl>
                                        <p:attrNameLst>
                                          <p:attrName>style.visibility</p:attrName>
                                        </p:attrNameLst>
                                      </p:cBhvr>
                                      <p:to>
                                        <p:strVal val="visible"/>
                                      </p:to>
                                    </p:set>
                                    <p:animEffect transition="in" filter="fade">
                                      <p:cBhvr>
                                        <p:cTn id="16" dur="500"/>
                                        <p:tgtEl>
                                          <p:spTgt spid="7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
                                            <p:txEl>
                                              <p:pRg st="4" end="4"/>
                                            </p:txEl>
                                          </p:spTgt>
                                        </p:tgtEl>
                                        <p:attrNameLst>
                                          <p:attrName>style.visibility</p:attrName>
                                        </p:attrNameLst>
                                      </p:cBhvr>
                                      <p:to>
                                        <p:strVal val="visible"/>
                                      </p:to>
                                    </p:set>
                                    <p:animEffect transition="in" filter="fade">
                                      <p:cBhvr>
                                        <p:cTn id="19" dur="500"/>
                                        <p:tgtEl>
                                          <p:spTgt spid="7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xEl>
                                              <p:pRg st="5" end="5"/>
                                            </p:txEl>
                                          </p:spTgt>
                                        </p:tgtEl>
                                        <p:attrNameLst>
                                          <p:attrName>style.visibility</p:attrName>
                                        </p:attrNameLst>
                                      </p:cBhvr>
                                      <p:to>
                                        <p:strVal val="visible"/>
                                      </p:to>
                                    </p:set>
                                    <p:animEffect transition="in" filter="fade">
                                      <p:cBhvr>
                                        <p:cTn id="22" dur="500"/>
                                        <p:tgtEl>
                                          <p:spTgt spid="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4004F1-F4A2-D1FE-C72D-A87E1D6B2F4D}"/>
              </a:ext>
            </a:extLst>
          </p:cNvPr>
          <p:cNvSpPr/>
          <p:nvPr/>
        </p:nvSpPr>
        <p:spPr>
          <a:xfrm>
            <a:off x="-52388" y="421310"/>
            <a:ext cx="12296775" cy="1004593"/>
          </a:xfrm>
          <a:prstGeom prst="rect">
            <a:avLst/>
          </a:prstGeom>
          <a:solidFill>
            <a:srgbClr val="E7E6E6"/>
          </a:solidFill>
          <a:ln>
            <a:solidFill>
              <a:srgbClr val="E7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50">
            <a:extLst>
              <a:ext uri="{FF2B5EF4-FFF2-40B4-BE49-F238E27FC236}">
                <a16:creationId xmlns:a16="http://schemas.microsoft.com/office/drawing/2014/main" id="{0BE62F74-B2F0-412C-A83C-5F33BEAA5922}"/>
              </a:ext>
            </a:extLst>
          </p:cNvPr>
          <p:cNvSpPr>
            <a:spLocks noGrp="1"/>
          </p:cNvSpPr>
          <p:nvPr>
            <p:ph type="title"/>
          </p:nvPr>
        </p:nvSpPr>
        <p:spPr>
          <a:xfrm>
            <a:off x="1947355" y="604010"/>
            <a:ext cx="8297288" cy="639192"/>
          </a:xfrm>
        </p:spPr>
        <p:txBody>
          <a:bodyPr/>
          <a:lstStyle/>
          <a:p>
            <a:r>
              <a:rPr lang="en-US" dirty="0"/>
              <a:t>457 (b) Voluntary Deferred Compensation</a:t>
            </a:r>
          </a:p>
        </p:txBody>
      </p:sp>
      <p:sp>
        <p:nvSpPr>
          <p:cNvPr id="3" name="TextBox 2">
            <a:extLst>
              <a:ext uri="{FF2B5EF4-FFF2-40B4-BE49-F238E27FC236}">
                <a16:creationId xmlns:a16="http://schemas.microsoft.com/office/drawing/2014/main" id="{DF48F86E-EE19-5B14-C409-7B0303016913}"/>
              </a:ext>
            </a:extLst>
          </p:cNvPr>
          <p:cNvSpPr txBox="1"/>
          <p:nvPr/>
        </p:nvSpPr>
        <p:spPr>
          <a:xfrm>
            <a:off x="539391" y="2490281"/>
            <a:ext cx="3508628" cy="954107"/>
          </a:xfrm>
          <a:prstGeom prst="rect">
            <a:avLst/>
          </a:prstGeom>
          <a:noFill/>
        </p:spPr>
        <p:txBody>
          <a:bodyPr wrap="square" rtlCol="0">
            <a:spAutoFit/>
          </a:bodyPr>
          <a:lstStyle/>
          <a:p>
            <a:pPr algn="ctr"/>
            <a:r>
              <a:rPr lang="en-US" sz="2700" dirty="0">
                <a:solidFill>
                  <a:schemeClr val="bg1"/>
                </a:solidFill>
              </a:rPr>
              <a:t>Set Appointment w/ Retirement Specialist</a:t>
            </a:r>
            <a:r>
              <a:rPr lang="en-US" sz="2700" dirty="0"/>
              <a:t> </a:t>
            </a:r>
          </a:p>
        </p:txBody>
      </p:sp>
      <p:sp>
        <p:nvSpPr>
          <p:cNvPr id="4" name="TextBox 3">
            <a:extLst>
              <a:ext uri="{FF2B5EF4-FFF2-40B4-BE49-F238E27FC236}">
                <a16:creationId xmlns:a16="http://schemas.microsoft.com/office/drawing/2014/main" id="{1DA348D0-07FC-F3BE-E17E-AE780F6B227A}"/>
              </a:ext>
            </a:extLst>
          </p:cNvPr>
          <p:cNvSpPr txBox="1"/>
          <p:nvPr/>
        </p:nvSpPr>
        <p:spPr>
          <a:xfrm>
            <a:off x="4554874" y="2505670"/>
            <a:ext cx="3082247" cy="923330"/>
          </a:xfrm>
          <a:prstGeom prst="rect">
            <a:avLst/>
          </a:prstGeom>
          <a:noFill/>
        </p:spPr>
        <p:txBody>
          <a:bodyPr wrap="square" rtlCol="0">
            <a:spAutoFit/>
          </a:bodyPr>
          <a:lstStyle/>
          <a:p>
            <a:pPr algn="ctr"/>
            <a:r>
              <a:rPr lang="en-US" sz="2700" dirty="0">
                <a:solidFill>
                  <a:schemeClr val="bg1"/>
                </a:solidFill>
              </a:rPr>
              <a:t>Update </a:t>
            </a:r>
          </a:p>
          <a:p>
            <a:pPr algn="ctr"/>
            <a:r>
              <a:rPr lang="en-US" sz="2700" dirty="0">
                <a:solidFill>
                  <a:schemeClr val="bg1"/>
                </a:solidFill>
              </a:rPr>
              <a:t>Beneficiary</a:t>
            </a:r>
          </a:p>
        </p:txBody>
      </p:sp>
      <p:sp>
        <p:nvSpPr>
          <p:cNvPr id="5" name="TextBox 4">
            <a:extLst>
              <a:ext uri="{FF2B5EF4-FFF2-40B4-BE49-F238E27FC236}">
                <a16:creationId xmlns:a16="http://schemas.microsoft.com/office/drawing/2014/main" id="{B577BDFA-1864-54AC-F8A4-4996EE53EA7E}"/>
              </a:ext>
            </a:extLst>
          </p:cNvPr>
          <p:cNvSpPr txBox="1"/>
          <p:nvPr/>
        </p:nvSpPr>
        <p:spPr>
          <a:xfrm>
            <a:off x="8455631" y="2599362"/>
            <a:ext cx="2938409" cy="923330"/>
          </a:xfrm>
          <a:prstGeom prst="rect">
            <a:avLst/>
          </a:prstGeom>
          <a:noFill/>
        </p:spPr>
        <p:txBody>
          <a:bodyPr wrap="square" rtlCol="0">
            <a:spAutoFit/>
          </a:bodyPr>
          <a:lstStyle/>
          <a:p>
            <a:pPr algn="ctr"/>
            <a:r>
              <a:rPr lang="en-US" sz="2700" dirty="0">
                <a:solidFill>
                  <a:schemeClr val="bg1"/>
                </a:solidFill>
              </a:rPr>
              <a:t>Contact </a:t>
            </a:r>
          </a:p>
          <a:p>
            <a:pPr algn="ctr"/>
            <a:r>
              <a:rPr lang="en-US" sz="2700" dirty="0">
                <a:solidFill>
                  <a:schemeClr val="bg1"/>
                </a:solidFill>
              </a:rPr>
              <a:t>Payroll</a:t>
            </a:r>
          </a:p>
        </p:txBody>
      </p:sp>
      <p:pic>
        <p:nvPicPr>
          <p:cNvPr id="6" name="Picture 5">
            <a:extLst>
              <a:ext uri="{FF2B5EF4-FFF2-40B4-BE49-F238E27FC236}">
                <a16:creationId xmlns:a16="http://schemas.microsoft.com/office/drawing/2014/main" id="{7C013D26-1B44-CB06-0C1D-F0D7959EC2D1}"/>
              </a:ext>
            </a:extLst>
          </p:cNvPr>
          <p:cNvPicPr>
            <a:picLocks noChangeAspect="1"/>
          </p:cNvPicPr>
          <p:nvPr/>
        </p:nvPicPr>
        <p:blipFill>
          <a:blip r:embed="rId3"/>
          <a:stretch>
            <a:fillRect/>
          </a:stretch>
        </p:blipFill>
        <p:spPr>
          <a:xfrm>
            <a:off x="780382" y="3645982"/>
            <a:ext cx="2477784" cy="720702"/>
          </a:xfrm>
          <a:prstGeom prst="rect">
            <a:avLst/>
          </a:prstGeom>
        </p:spPr>
      </p:pic>
      <p:pic>
        <p:nvPicPr>
          <p:cNvPr id="7" name="Picture 6">
            <a:extLst>
              <a:ext uri="{FF2B5EF4-FFF2-40B4-BE49-F238E27FC236}">
                <a16:creationId xmlns:a16="http://schemas.microsoft.com/office/drawing/2014/main" id="{DF767568-4AC1-3970-5BB0-980989092674}"/>
              </a:ext>
            </a:extLst>
          </p:cNvPr>
          <p:cNvPicPr>
            <a:picLocks noChangeAspect="1"/>
          </p:cNvPicPr>
          <p:nvPr/>
        </p:nvPicPr>
        <p:blipFill>
          <a:blip r:embed="rId4"/>
          <a:stretch>
            <a:fillRect/>
          </a:stretch>
        </p:blipFill>
        <p:spPr>
          <a:xfrm>
            <a:off x="1212351" y="4733778"/>
            <a:ext cx="2570732" cy="781482"/>
          </a:xfrm>
          <a:prstGeom prst="rect">
            <a:avLst/>
          </a:prstGeom>
        </p:spPr>
      </p:pic>
      <p:pic>
        <p:nvPicPr>
          <p:cNvPr id="8" name="Picture 7">
            <a:extLst>
              <a:ext uri="{FF2B5EF4-FFF2-40B4-BE49-F238E27FC236}">
                <a16:creationId xmlns:a16="http://schemas.microsoft.com/office/drawing/2014/main" id="{45812FE9-6258-65DB-0478-F11CEFB3E1FE}"/>
              </a:ext>
            </a:extLst>
          </p:cNvPr>
          <p:cNvPicPr>
            <a:picLocks noChangeAspect="1"/>
          </p:cNvPicPr>
          <p:nvPr/>
        </p:nvPicPr>
        <p:blipFill>
          <a:blip r:embed="rId5"/>
          <a:srcRect l="13085" r="13206"/>
          <a:stretch/>
        </p:blipFill>
        <p:spPr>
          <a:xfrm>
            <a:off x="4994123" y="3769254"/>
            <a:ext cx="2203748" cy="1798887"/>
          </a:xfrm>
          <a:prstGeom prst="rect">
            <a:avLst/>
          </a:prstGeom>
        </p:spPr>
      </p:pic>
      <p:pic>
        <p:nvPicPr>
          <p:cNvPr id="11" name="Picture 10">
            <a:extLst>
              <a:ext uri="{FF2B5EF4-FFF2-40B4-BE49-F238E27FC236}">
                <a16:creationId xmlns:a16="http://schemas.microsoft.com/office/drawing/2014/main" id="{28A57B7B-53EB-237D-77C0-8A3948BADA32}"/>
              </a:ext>
            </a:extLst>
          </p:cNvPr>
          <p:cNvPicPr>
            <a:picLocks noChangeAspect="1"/>
          </p:cNvPicPr>
          <p:nvPr/>
        </p:nvPicPr>
        <p:blipFill>
          <a:blip r:embed="rId6"/>
          <a:stretch>
            <a:fillRect/>
          </a:stretch>
        </p:blipFill>
        <p:spPr>
          <a:xfrm>
            <a:off x="9174823" y="3645982"/>
            <a:ext cx="1625646" cy="1851051"/>
          </a:xfrm>
          <a:prstGeom prst="rect">
            <a:avLst/>
          </a:prstGeom>
        </p:spPr>
      </p:pic>
    </p:spTree>
    <p:extLst>
      <p:ext uri="{BB962C8B-B14F-4D97-AF65-F5344CB8AC3E}">
        <p14:creationId xmlns:p14="http://schemas.microsoft.com/office/powerpoint/2010/main" val="16734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56DDD3FB-981D-46B3-9DF6-1D5D6429B804}"/>
              </a:ext>
            </a:extLst>
          </p:cNvPr>
          <p:cNvSpPr>
            <a:spLocks noGrp="1"/>
          </p:cNvSpPr>
          <p:nvPr>
            <p:ph type="title"/>
          </p:nvPr>
        </p:nvSpPr>
        <p:spPr>
          <a:xfrm>
            <a:off x="1577697" y="464638"/>
            <a:ext cx="9778408" cy="642075"/>
          </a:xfrm>
        </p:spPr>
        <p:txBody>
          <a:bodyPr/>
          <a:lstStyle/>
          <a:p>
            <a:pPr algn="ctr"/>
            <a:r>
              <a:rPr lang="en-US" sz="4800" dirty="0" err="1"/>
              <a:t>Y</a:t>
            </a:r>
            <a:r>
              <a:rPr lang="en-US" sz="4800" dirty="0" err="1">
                <a:solidFill>
                  <a:schemeClr val="accent4">
                    <a:lumMod val="60000"/>
                    <a:lumOff val="40000"/>
                  </a:schemeClr>
                </a:solidFill>
                <a:sym typeface="Wingdings" panose="05000000000000000000" pitchFamily="2" charset="2"/>
              </a:rPr>
              <a:t></a:t>
            </a:r>
            <a:r>
              <a:rPr lang="en-US" sz="4800" dirty="0" err="1"/>
              <a:t>ur</a:t>
            </a:r>
            <a:r>
              <a:rPr lang="en-US" sz="4800" dirty="0"/>
              <a:t> Benefits </a:t>
            </a:r>
            <a:r>
              <a:rPr lang="en-US" sz="4800" dirty="0" err="1"/>
              <a:t>c</a:t>
            </a:r>
            <a:r>
              <a:rPr lang="en-US" sz="4800" dirty="0" err="1">
                <a:solidFill>
                  <a:schemeClr val="accent4">
                    <a:lumMod val="60000"/>
                    <a:lumOff val="40000"/>
                  </a:schemeClr>
                </a:solidFill>
                <a:sym typeface="Wingdings" panose="05000000000000000000" pitchFamily="2" charset="2"/>
              </a:rPr>
              <a:t></a:t>
            </a:r>
            <a:r>
              <a:rPr lang="en-US" sz="4800" dirty="0" err="1"/>
              <a:t>ntacts</a:t>
            </a:r>
            <a:r>
              <a:rPr lang="en-US" sz="4800" dirty="0"/>
              <a:t> </a:t>
            </a:r>
          </a:p>
        </p:txBody>
      </p:sp>
      <p:sp>
        <p:nvSpPr>
          <p:cNvPr id="14" name="Text Placeholder 13">
            <a:extLst>
              <a:ext uri="{FF2B5EF4-FFF2-40B4-BE49-F238E27FC236}">
                <a16:creationId xmlns:a16="http://schemas.microsoft.com/office/drawing/2014/main" id="{0321A7BC-BAD6-4CBA-9AD5-2AD73F8A426C}"/>
              </a:ext>
            </a:extLst>
          </p:cNvPr>
          <p:cNvSpPr>
            <a:spLocks noGrp="1"/>
          </p:cNvSpPr>
          <p:nvPr>
            <p:ph type="body" sz="quarter" idx="16"/>
          </p:nvPr>
        </p:nvSpPr>
        <p:spPr>
          <a:xfrm>
            <a:off x="6760534" y="1536414"/>
            <a:ext cx="5431466" cy="1452468"/>
          </a:xfrm>
        </p:spPr>
        <p:txBody>
          <a:bodyPr/>
          <a:lstStyle/>
          <a:p>
            <a:r>
              <a:rPr lang="en-US" sz="2400" dirty="0"/>
              <a:t>Shane Meehan – Benefits Specialist</a:t>
            </a:r>
          </a:p>
          <a:p>
            <a:r>
              <a:rPr lang="en-US" sz="2400" dirty="0"/>
              <a:t>Last Name A-L</a:t>
            </a:r>
          </a:p>
          <a:p>
            <a:r>
              <a:rPr lang="en-US" sz="2400" dirty="0"/>
              <a:t>954-828-5116</a:t>
            </a:r>
          </a:p>
          <a:p>
            <a:r>
              <a:rPr lang="en-US" sz="2400" dirty="0">
                <a:hlinkClick r:id="rId3"/>
              </a:rPr>
              <a:t>smeehan@fortlauderdale.gov</a:t>
            </a:r>
            <a:endParaRPr lang="en-US" sz="2400" dirty="0"/>
          </a:p>
          <a:p>
            <a:endParaRPr lang="en-US" sz="2400" dirty="0"/>
          </a:p>
          <a:p>
            <a:r>
              <a:rPr lang="en-US" sz="2400" dirty="0"/>
              <a:t>Yslande Agenor – Benefits Analyst</a:t>
            </a:r>
          </a:p>
          <a:p>
            <a:r>
              <a:rPr lang="en-US" sz="2400" dirty="0"/>
              <a:t>Last Name M-Z</a:t>
            </a:r>
          </a:p>
          <a:p>
            <a:r>
              <a:rPr lang="en-US" sz="2400" dirty="0"/>
              <a:t>954-828-5188</a:t>
            </a:r>
          </a:p>
          <a:p>
            <a:r>
              <a:rPr lang="en-US" sz="2400" dirty="0">
                <a:hlinkClick r:id="rId4"/>
              </a:rPr>
              <a:t>yagenor@fortlauderdale.gov</a:t>
            </a:r>
            <a:endParaRPr lang="en-US" sz="2400" dirty="0"/>
          </a:p>
          <a:p>
            <a:endParaRPr lang="en-US" sz="1800" dirty="0"/>
          </a:p>
          <a:p>
            <a:endParaRPr lang="en-US" sz="1800" dirty="0"/>
          </a:p>
        </p:txBody>
      </p:sp>
      <p:pic>
        <p:nvPicPr>
          <p:cNvPr id="10" name="Picture 9" descr="A group of people standing together&#10;&#10;Description automatically generated">
            <a:extLst>
              <a:ext uri="{FF2B5EF4-FFF2-40B4-BE49-F238E27FC236}">
                <a16:creationId xmlns:a16="http://schemas.microsoft.com/office/drawing/2014/main" id="{13B0F0CE-C540-C836-53AA-52C0EFD23DC6}"/>
              </a:ext>
            </a:extLst>
          </p:cNvPr>
          <p:cNvPicPr>
            <a:picLocks noChangeAspect="1"/>
          </p:cNvPicPr>
          <p:nvPr/>
        </p:nvPicPr>
        <p:blipFill>
          <a:blip r:embed="rId5"/>
          <a:stretch>
            <a:fillRect/>
          </a:stretch>
        </p:blipFill>
        <p:spPr>
          <a:xfrm>
            <a:off x="-72123" y="1712975"/>
            <a:ext cx="6539024" cy="4359349"/>
          </a:xfrm>
          <a:prstGeom prst="rect">
            <a:avLst/>
          </a:prstGeom>
        </p:spPr>
      </p:pic>
    </p:spTree>
    <p:extLst>
      <p:ext uri="{BB962C8B-B14F-4D97-AF65-F5344CB8AC3E}">
        <p14:creationId xmlns:p14="http://schemas.microsoft.com/office/powerpoint/2010/main" val="161931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Flamingos standing in the water on a beach">
            <a:extLst>
              <a:ext uri="{FF2B5EF4-FFF2-40B4-BE49-F238E27FC236}">
                <a16:creationId xmlns:a16="http://schemas.microsoft.com/office/drawing/2014/main" id="{704CFE76-8DB6-4160-FDEB-E9C9C6E3D449}"/>
              </a:ext>
            </a:extLst>
          </p:cNvPr>
          <p:cNvPicPr>
            <a:picLocks noGrp="1" noChangeAspect="1"/>
          </p:cNvPicPr>
          <p:nvPr>
            <p:ph type="pic" sz="quarter" idx="13"/>
          </p:nvPr>
        </p:nvPicPr>
        <p:blipFill>
          <a:blip r:embed="rId3"/>
          <a:srcRect l="12183" r="16291" b="-1"/>
          <a:stretch/>
        </p:blipFill>
        <p:spPr>
          <a:xfrm>
            <a:off x="1" y="466726"/>
            <a:ext cx="6848474" cy="6391274"/>
          </a:xfrm>
          <a:noFill/>
        </p:spPr>
      </p:pic>
      <p:sp>
        <p:nvSpPr>
          <p:cNvPr id="20" name="Text Placeholder 5">
            <a:extLst>
              <a:ext uri="{FF2B5EF4-FFF2-40B4-BE49-F238E27FC236}">
                <a16:creationId xmlns:a16="http://schemas.microsoft.com/office/drawing/2014/main" id="{DFBDDA9F-2308-729A-A577-F210DB3E59A2}"/>
              </a:ext>
            </a:extLst>
          </p:cNvPr>
          <p:cNvSpPr>
            <a:spLocks noGrp="1"/>
          </p:cNvSpPr>
          <p:nvPr>
            <p:ph type="body" sz="quarter" idx="14"/>
          </p:nvPr>
        </p:nvSpPr>
        <p:spPr>
          <a:xfrm>
            <a:off x="6524625" y="3020991"/>
            <a:ext cx="5172075" cy="1636733"/>
          </a:xfrm>
        </p:spPr>
        <p:txBody>
          <a:bodyPr/>
          <a:lstStyle/>
          <a:p>
            <a:pPr algn="ctr"/>
            <a:r>
              <a:rPr lang="en-US" sz="6000" dirty="0">
                <a:latin typeface="+mj-lt"/>
              </a:rPr>
              <a:t>Thank You!</a:t>
            </a:r>
          </a:p>
        </p:txBody>
      </p:sp>
      <p:pic>
        <p:nvPicPr>
          <p:cNvPr id="5122" name="Picture 2">
            <a:extLst>
              <a:ext uri="{FF2B5EF4-FFF2-40B4-BE49-F238E27FC236}">
                <a16:creationId xmlns:a16="http://schemas.microsoft.com/office/drawing/2014/main" id="{25C9A0C2-478D-1EA0-C307-A37CB7382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512" y="5344662"/>
            <a:ext cx="1962150" cy="13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7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s of three palm trees, viewed from below">
            <a:extLst>
              <a:ext uri="{FF2B5EF4-FFF2-40B4-BE49-F238E27FC236}">
                <a16:creationId xmlns:a16="http://schemas.microsoft.com/office/drawing/2014/main" id="{065E72B7-CC2F-4D3B-6BAF-B43DDC8B2CAE}"/>
              </a:ext>
            </a:extLst>
          </p:cNvPr>
          <p:cNvPicPr>
            <a:picLocks noChangeAspect="1"/>
          </p:cNvPicPr>
          <p:nvPr/>
        </p:nvPicPr>
        <p:blipFill>
          <a:blip r:embed="rId3">
            <a:alphaModFix amt="35000"/>
          </a:blip>
          <a:stretch>
            <a:fillRect/>
          </a:stretch>
        </p:blipFill>
        <p:spPr>
          <a:xfrm>
            <a:off x="-10481" y="0"/>
            <a:ext cx="4572000" cy="6858000"/>
          </a:xfrm>
          <a:prstGeom prst="rect">
            <a:avLst/>
          </a:prstGeom>
        </p:spPr>
      </p:pic>
      <p:sp>
        <p:nvSpPr>
          <p:cNvPr id="95" name="Title 94">
            <a:extLst>
              <a:ext uri="{FF2B5EF4-FFF2-40B4-BE49-F238E27FC236}">
                <a16:creationId xmlns:a16="http://schemas.microsoft.com/office/drawing/2014/main" id="{DB394FAD-3CD6-445D-94D8-C67D571084E8}"/>
              </a:ext>
            </a:extLst>
          </p:cNvPr>
          <p:cNvSpPr>
            <a:spLocks noGrp="1"/>
          </p:cNvSpPr>
          <p:nvPr>
            <p:ph type="title"/>
          </p:nvPr>
        </p:nvSpPr>
        <p:spPr>
          <a:xfrm rot="5400000">
            <a:off x="8992216" y="2826445"/>
            <a:ext cx="4907372" cy="1076155"/>
          </a:xfrm>
        </p:spPr>
        <p:txBody>
          <a:bodyPr/>
          <a:lstStyle/>
          <a:p>
            <a:r>
              <a:rPr lang="en-US" dirty="0"/>
              <a:t>Meet The team</a:t>
            </a:r>
          </a:p>
        </p:txBody>
      </p:sp>
      <p:sp>
        <p:nvSpPr>
          <p:cNvPr id="21" name="Text Placeholder 20">
            <a:extLst>
              <a:ext uri="{FF2B5EF4-FFF2-40B4-BE49-F238E27FC236}">
                <a16:creationId xmlns:a16="http://schemas.microsoft.com/office/drawing/2014/main" id="{09A2700C-9619-44BB-97D1-CA63CE37A4AB}"/>
              </a:ext>
            </a:extLst>
          </p:cNvPr>
          <p:cNvSpPr>
            <a:spLocks noGrp="1"/>
          </p:cNvSpPr>
          <p:nvPr>
            <p:ph type="body" sz="quarter" idx="18"/>
          </p:nvPr>
        </p:nvSpPr>
        <p:spPr>
          <a:xfrm>
            <a:off x="4577894" y="2442078"/>
            <a:ext cx="1982733" cy="411277"/>
          </a:xfrm>
        </p:spPr>
        <p:txBody>
          <a:bodyPr>
            <a:normAutofit/>
          </a:bodyPr>
          <a:lstStyle/>
          <a:p>
            <a:r>
              <a:rPr lang="en-US" b="1" dirty="0"/>
              <a:t>Mikki Sampo​</a:t>
            </a:r>
          </a:p>
        </p:txBody>
      </p:sp>
      <p:sp>
        <p:nvSpPr>
          <p:cNvPr id="78" name="Text Placeholder 77">
            <a:extLst>
              <a:ext uri="{FF2B5EF4-FFF2-40B4-BE49-F238E27FC236}">
                <a16:creationId xmlns:a16="http://schemas.microsoft.com/office/drawing/2014/main" id="{74F5BC40-AEC9-41D1-BE8B-FCAA4D3F49EF}"/>
              </a:ext>
            </a:extLst>
          </p:cNvPr>
          <p:cNvSpPr>
            <a:spLocks noGrp="1"/>
          </p:cNvSpPr>
          <p:nvPr>
            <p:ph type="body" sz="quarter" idx="19"/>
          </p:nvPr>
        </p:nvSpPr>
        <p:spPr>
          <a:xfrm>
            <a:off x="4799406" y="2746735"/>
            <a:ext cx="1539710" cy="369694"/>
          </a:xfrm>
        </p:spPr>
        <p:txBody>
          <a:bodyPr/>
          <a:lstStyle/>
          <a:p>
            <a:r>
              <a:rPr lang="en-US" dirty="0"/>
              <a:t>Benefits Manager</a:t>
            </a:r>
          </a:p>
        </p:txBody>
      </p:sp>
      <p:sp>
        <p:nvSpPr>
          <p:cNvPr id="136" name="Text Placeholder 135">
            <a:extLst>
              <a:ext uri="{FF2B5EF4-FFF2-40B4-BE49-F238E27FC236}">
                <a16:creationId xmlns:a16="http://schemas.microsoft.com/office/drawing/2014/main" id="{5AA0D2EC-0E74-49B5-A66B-989C7D1AE67E}"/>
              </a:ext>
            </a:extLst>
          </p:cNvPr>
          <p:cNvSpPr>
            <a:spLocks noGrp="1"/>
          </p:cNvSpPr>
          <p:nvPr>
            <p:ph type="body" sz="quarter" idx="21"/>
          </p:nvPr>
        </p:nvSpPr>
        <p:spPr>
          <a:xfrm>
            <a:off x="8640860" y="2446767"/>
            <a:ext cx="2100340" cy="411277"/>
          </a:xfrm>
        </p:spPr>
        <p:txBody>
          <a:bodyPr/>
          <a:lstStyle/>
          <a:p>
            <a:r>
              <a:rPr lang="en-US" b="1" dirty="0"/>
              <a:t>Yslande Agenor​​</a:t>
            </a:r>
          </a:p>
        </p:txBody>
      </p:sp>
      <p:sp>
        <p:nvSpPr>
          <p:cNvPr id="171" name="Text Placeholder 170">
            <a:extLst>
              <a:ext uri="{FF2B5EF4-FFF2-40B4-BE49-F238E27FC236}">
                <a16:creationId xmlns:a16="http://schemas.microsoft.com/office/drawing/2014/main" id="{DB8C1EDD-84CD-4062-818A-ACC883813799}"/>
              </a:ext>
            </a:extLst>
          </p:cNvPr>
          <p:cNvSpPr>
            <a:spLocks noGrp="1"/>
          </p:cNvSpPr>
          <p:nvPr>
            <p:ph type="body" sz="quarter" idx="22"/>
          </p:nvPr>
        </p:nvSpPr>
        <p:spPr>
          <a:xfrm>
            <a:off x="8758467" y="2767100"/>
            <a:ext cx="1982733" cy="369694"/>
          </a:xfrm>
        </p:spPr>
        <p:txBody>
          <a:bodyPr/>
          <a:lstStyle/>
          <a:p>
            <a:r>
              <a:rPr lang="en-US" dirty="0"/>
              <a:t>Benefits Analyst​</a:t>
            </a:r>
          </a:p>
          <a:p>
            <a:r>
              <a:rPr lang="en-US" dirty="0"/>
              <a:t>M - Z</a:t>
            </a:r>
          </a:p>
        </p:txBody>
      </p:sp>
      <p:sp>
        <p:nvSpPr>
          <p:cNvPr id="148" name="Text Placeholder 147">
            <a:extLst>
              <a:ext uri="{FF2B5EF4-FFF2-40B4-BE49-F238E27FC236}">
                <a16:creationId xmlns:a16="http://schemas.microsoft.com/office/drawing/2014/main" id="{89ECEFC3-992F-47FE-AADF-7FA79F34AD6F}"/>
              </a:ext>
            </a:extLst>
          </p:cNvPr>
          <p:cNvSpPr>
            <a:spLocks noGrp="1"/>
          </p:cNvSpPr>
          <p:nvPr>
            <p:ph type="body" sz="quarter" idx="33"/>
          </p:nvPr>
        </p:nvSpPr>
        <p:spPr>
          <a:xfrm>
            <a:off x="5575298" y="4993471"/>
            <a:ext cx="1982733" cy="411277"/>
          </a:xfrm>
        </p:spPr>
        <p:txBody>
          <a:bodyPr/>
          <a:lstStyle/>
          <a:p>
            <a:r>
              <a:rPr lang="en-US" b="1" dirty="0"/>
              <a:t>Melissa Ferrer</a:t>
            </a:r>
          </a:p>
        </p:txBody>
      </p:sp>
      <p:sp>
        <p:nvSpPr>
          <p:cNvPr id="179" name="Text Placeholder 178">
            <a:extLst>
              <a:ext uri="{FF2B5EF4-FFF2-40B4-BE49-F238E27FC236}">
                <a16:creationId xmlns:a16="http://schemas.microsoft.com/office/drawing/2014/main" id="{637B8DA4-FB04-487C-87EF-8A8D4329CEB5}"/>
              </a:ext>
            </a:extLst>
          </p:cNvPr>
          <p:cNvSpPr>
            <a:spLocks noGrp="1"/>
          </p:cNvSpPr>
          <p:nvPr>
            <p:ph type="body" sz="quarter" idx="34"/>
          </p:nvPr>
        </p:nvSpPr>
        <p:spPr>
          <a:xfrm>
            <a:off x="5513274" y="5298128"/>
            <a:ext cx="2106779" cy="580994"/>
          </a:xfrm>
        </p:spPr>
        <p:txBody>
          <a:bodyPr/>
          <a:lstStyle/>
          <a:p>
            <a:r>
              <a:rPr lang="en-US" dirty="0"/>
              <a:t>Senior Accounting Clerk​</a:t>
            </a:r>
          </a:p>
        </p:txBody>
      </p:sp>
      <p:sp>
        <p:nvSpPr>
          <p:cNvPr id="139" name="Text Placeholder 138">
            <a:extLst>
              <a:ext uri="{FF2B5EF4-FFF2-40B4-BE49-F238E27FC236}">
                <a16:creationId xmlns:a16="http://schemas.microsoft.com/office/drawing/2014/main" id="{F2A0E398-3EFB-4A7A-9E55-42D50234CD25}"/>
              </a:ext>
            </a:extLst>
          </p:cNvPr>
          <p:cNvSpPr>
            <a:spLocks noGrp="1"/>
          </p:cNvSpPr>
          <p:nvPr>
            <p:ph type="body" sz="quarter" idx="24"/>
          </p:nvPr>
        </p:nvSpPr>
        <p:spPr>
          <a:xfrm>
            <a:off x="6684271" y="2442078"/>
            <a:ext cx="1982733" cy="411277"/>
          </a:xfrm>
        </p:spPr>
        <p:txBody>
          <a:bodyPr>
            <a:normAutofit/>
          </a:bodyPr>
          <a:lstStyle/>
          <a:p>
            <a:r>
              <a:rPr lang="en-US" b="1" dirty="0"/>
              <a:t>Shane Meehan</a:t>
            </a:r>
          </a:p>
        </p:txBody>
      </p:sp>
      <p:sp>
        <p:nvSpPr>
          <p:cNvPr id="173" name="Text Placeholder 172">
            <a:extLst>
              <a:ext uri="{FF2B5EF4-FFF2-40B4-BE49-F238E27FC236}">
                <a16:creationId xmlns:a16="http://schemas.microsoft.com/office/drawing/2014/main" id="{C0AC354C-034D-4F59-9C5B-F6EA076C1585}"/>
              </a:ext>
            </a:extLst>
          </p:cNvPr>
          <p:cNvSpPr>
            <a:spLocks noGrp="1"/>
          </p:cNvSpPr>
          <p:nvPr>
            <p:ph type="body" sz="quarter" idx="25"/>
          </p:nvPr>
        </p:nvSpPr>
        <p:spPr>
          <a:xfrm>
            <a:off x="6695208" y="2767100"/>
            <a:ext cx="1982733" cy="617787"/>
          </a:xfrm>
        </p:spPr>
        <p:txBody>
          <a:bodyPr>
            <a:normAutofit/>
          </a:bodyPr>
          <a:lstStyle/>
          <a:p>
            <a:r>
              <a:rPr lang="en-US" dirty="0"/>
              <a:t>Benefits Specialist</a:t>
            </a:r>
          </a:p>
          <a:p>
            <a:r>
              <a:rPr lang="en-US" dirty="0"/>
              <a:t>A - L</a:t>
            </a:r>
          </a:p>
        </p:txBody>
      </p:sp>
      <p:sp>
        <p:nvSpPr>
          <p:cNvPr id="151" name="Text Placeholder 150">
            <a:extLst>
              <a:ext uri="{FF2B5EF4-FFF2-40B4-BE49-F238E27FC236}">
                <a16:creationId xmlns:a16="http://schemas.microsoft.com/office/drawing/2014/main" id="{32F2302B-5675-4103-B496-807E449DA456}"/>
              </a:ext>
            </a:extLst>
          </p:cNvPr>
          <p:cNvSpPr>
            <a:spLocks noGrp="1"/>
          </p:cNvSpPr>
          <p:nvPr>
            <p:ph type="body" sz="quarter" idx="36"/>
          </p:nvPr>
        </p:nvSpPr>
        <p:spPr>
          <a:xfrm>
            <a:off x="7675638" y="4993471"/>
            <a:ext cx="1982733" cy="411277"/>
          </a:xfrm>
        </p:spPr>
        <p:txBody>
          <a:bodyPr>
            <a:normAutofit/>
          </a:bodyPr>
          <a:lstStyle/>
          <a:p>
            <a:r>
              <a:rPr lang="en-US" b="1" dirty="0"/>
              <a:t>Mia Daniels​</a:t>
            </a:r>
          </a:p>
        </p:txBody>
      </p:sp>
      <p:sp>
        <p:nvSpPr>
          <p:cNvPr id="181" name="Text Placeholder 180">
            <a:extLst>
              <a:ext uri="{FF2B5EF4-FFF2-40B4-BE49-F238E27FC236}">
                <a16:creationId xmlns:a16="http://schemas.microsoft.com/office/drawing/2014/main" id="{3D6A1227-47B1-44CA-9EF9-24D73E288D13}"/>
              </a:ext>
            </a:extLst>
          </p:cNvPr>
          <p:cNvSpPr>
            <a:spLocks noGrp="1"/>
          </p:cNvSpPr>
          <p:nvPr>
            <p:ph type="body" sz="quarter" idx="37"/>
          </p:nvPr>
        </p:nvSpPr>
        <p:spPr>
          <a:xfrm>
            <a:off x="7817405" y="5298128"/>
            <a:ext cx="1699198" cy="580994"/>
          </a:xfrm>
        </p:spPr>
        <p:txBody>
          <a:bodyPr/>
          <a:lstStyle/>
          <a:p>
            <a:r>
              <a:rPr lang="en-US" dirty="0"/>
              <a:t>Benefits Assistant</a:t>
            </a:r>
          </a:p>
        </p:txBody>
      </p:sp>
      <p:pic>
        <p:nvPicPr>
          <p:cNvPr id="1028" name="Picture 4" descr="AD5_5855">
            <a:extLst>
              <a:ext uri="{FF2B5EF4-FFF2-40B4-BE49-F238E27FC236}">
                <a16:creationId xmlns:a16="http://schemas.microsoft.com/office/drawing/2014/main" id="{89C5E594-76C7-2C54-D361-1BFC28441DF6}"/>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t="5804" b="37930"/>
          <a:stretch/>
        </p:blipFill>
        <p:spPr bwMode="auto">
          <a:xfrm>
            <a:off x="4861388" y="1187771"/>
            <a:ext cx="1415744" cy="119374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AD5_5701">
            <a:extLst>
              <a:ext uri="{FF2B5EF4-FFF2-40B4-BE49-F238E27FC236}">
                <a16:creationId xmlns:a16="http://schemas.microsoft.com/office/drawing/2014/main" id="{F0FF1FD3-A734-D038-06A4-F0D7989CF995}"/>
              </a:ext>
            </a:extLst>
          </p:cNvPr>
          <p:cNvPicPr>
            <a:picLocks noGrp="1" noChangeAspect="1" noChangeArrowheads="1"/>
          </p:cNvPicPr>
          <p:nvPr>
            <p:ph type="pic" sz="quarter" idx="20"/>
          </p:nvPr>
        </p:nvPicPr>
        <p:blipFill rotWithShape="1">
          <a:blip r:embed="rId5">
            <a:extLst>
              <a:ext uri="{28A0092B-C50C-407E-A947-70E740481C1C}">
                <a14:useLocalDpi xmlns:a14="http://schemas.microsoft.com/office/drawing/2010/main" val="0"/>
              </a:ext>
            </a:extLst>
          </a:blip>
          <a:srcRect t="2131" b="41603"/>
          <a:stretch/>
        </p:blipFill>
        <p:spPr bwMode="auto">
          <a:xfrm>
            <a:off x="8951798" y="1186172"/>
            <a:ext cx="1415744" cy="119374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B55A1FE-B3E5-7626-64F5-53EDA901899B}"/>
              </a:ext>
            </a:extLst>
          </p:cNvPr>
          <p:cNvPicPr>
            <a:picLocks noGrp="1" noChangeAspect="1" noChangeArrowheads="1"/>
          </p:cNvPicPr>
          <p:nvPr>
            <p:ph type="pic" sz="quarter" idx="23"/>
          </p:nvPr>
        </p:nvPicPr>
        <p:blipFill rotWithShape="1">
          <a:blip r:embed="rId6">
            <a:extLst>
              <a:ext uri="{28A0092B-C50C-407E-A947-70E740481C1C}">
                <a14:useLocalDpi xmlns:a14="http://schemas.microsoft.com/office/drawing/2010/main" val="0"/>
              </a:ext>
            </a:extLst>
          </a:blip>
          <a:srcRect t="3450" b="40284"/>
          <a:stretch/>
        </p:blipFill>
        <p:spPr bwMode="auto">
          <a:xfrm>
            <a:off x="6906593" y="1187771"/>
            <a:ext cx="1415744" cy="1193742"/>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10" descr="AD5_5748">
            <a:extLst>
              <a:ext uri="{FF2B5EF4-FFF2-40B4-BE49-F238E27FC236}">
                <a16:creationId xmlns:a16="http://schemas.microsoft.com/office/drawing/2014/main" id="{C27775FF-1B2D-EDCC-D193-2702B8640D76}"/>
              </a:ext>
            </a:extLst>
          </p:cNvPr>
          <p:cNvPicPr>
            <a:picLocks noGrp="1" noChangeAspect="1" noChangeArrowheads="1"/>
          </p:cNvPicPr>
          <p:nvPr>
            <p:ph type="pic" sz="quarter" idx="32"/>
          </p:nvPr>
        </p:nvPicPr>
        <p:blipFill rotWithShape="1">
          <a:blip r:embed="rId7">
            <a:extLst>
              <a:ext uri="{28A0092B-C50C-407E-A947-70E740481C1C}">
                <a14:useLocalDpi xmlns:a14="http://schemas.microsoft.com/office/drawing/2010/main" val="0"/>
              </a:ext>
            </a:extLst>
          </a:blip>
          <a:srcRect l="429" t="6650" r="-429" b="37084"/>
          <a:stretch/>
        </p:blipFill>
        <p:spPr bwMode="auto">
          <a:xfrm>
            <a:off x="5859463" y="3741738"/>
            <a:ext cx="1414462" cy="1193800"/>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6" name="Picture 12" descr="AD5_5800">
            <a:extLst>
              <a:ext uri="{FF2B5EF4-FFF2-40B4-BE49-F238E27FC236}">
                <a16:creationId xmlns:a16="http://schemas.microsoft.com/office/drawing/2014/main" id="{5FE9B953-9528-FB67-3806-DF475F284BAC}"/>
              </a:ext>
            </a:extLst>
          </p:cNvPr>
          <p:cNvPicPr>
            <a:picLocks noGrp="1" noChangeAspect="1" noChangeArrowheads="1"/>
          </p:cNvPicPr>
          <p:nvPr>
            <p:ph type="pic" sz="quarter" idx="35"/>
          </p:nvPr>
        </p:nvPicPr>
        <p:blipFill rotWithShape="1">
          <a:blip r:embed="rId8">
            <a:extLst>
              <a:ext uri="{28A0092B-C50C-407E-A947-70E740481C1C}">
                <a14:useLocalDpi xmlns:a14="http://schemas.microsoft.com/office/drawing/2010/main" val="0"/>
              </a:ext>
            </a:extLst>
          </a:blip>
          <a:srcRect l="426" t="6677" r="-426" b="37057"/>
          <a:stretch/>
        </p:blipFill>
        <p:spPr bwMode="auto">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CDA496-DABA-3B21-B6E5-DA939E52D6EF}"/>
              </a:ext>
            </a:extLst>
          </p:cNvPr>
          <p:cNvSpPr txBox="1"/>
          <p:nvPr/>
        </p:nvSpPr>
        <p:spPr>
          <a:xfrm>
            <a:off x="89061" y="4434463"/>
            <a:ext cx="4236784" cy="2031325"/>
          </a:xfrm>
          <a:prstGeom prst="rect">
            <a:avLst/>
          </a:prstGeom>
          <a:noFill/>
          <a:effectLst>
            <a:softEdge rad="317500"/>
          </a:effectLst>
        </p:spPr>
        <p:txBody>
          <a:bodyPr wrap="square" rtlCol="0">
            <a:spAutoFit/>
          </a:bodyPr>
          <a:lstStyle/>
          <a:p>
            <a:pPr marL="0" indent="0" algn="ctr">
              <a:buNone/>
            </a:pPr>
            <a: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101 NE 3</a:t>
            </a:r>
            <a:r>
              <a:rPr lang="en-US" altLang="en-US" sz="1800" b="1" baseline="30000"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rd</a:t>
            </a:r>
            <a: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 Avenue </a:t>
            </a:r>
          </a:p>
          <a:p>
            <a:pPr marL="0" indent="0" algn="ctr">
              <a:buNone/>
            </a:pPr>
            <a: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Human Resources – 16</a:t>
            </a:r>
            <a:r>
              <a:rPr lang="en-US" altLang="en-US" sz="1800" b="1" baseline="30000"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th</a:t>
            </a:r>
            <a: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 Floor</a:t>
            </a:r>
            <a:b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br>
            <a: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Fort Lauderdale, FL 33301</a:t>
            </a:r>
            <a:b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br>
            <a:r>
              <a:rPr lang="en-US" alt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PH: 954-828-5160</a:t>
            </a:r>
          </a:p>
          <a:p>
            <a:pPr marL="0" indent="0" algn="ctr">
              <a:spcBef>
                <a:spcPts val="0"/>
              </a:spcBef>
              <a:buNone/>
            </a:pPr>
            <a:r>
              <a:rPr 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Website</a:t>
            </a:r>
            <a:r>
              <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9"/>
              </a:rPr>
              <a:t>www.fortlauderdale.gov/benefits</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a:t>
            </a:r>
          </a:p>
          <a:p>
            <a:pPr marL="0" indent="0" algn="ctr">
              <a:buNone/>
            </a:pPr>
            <a:r>
              <a:rPr lang="en-US" sz="1800" b="1"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Email:</a:t>
            </a:r>
            <a:r>
              <a:rPr lang="en-US" sz="1800" dirty="0">
                <a:solidFill>
                  <a:schemeClr val="tx2"/>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10"/>
              </a:rPr>
              <a:t>Healthyliving@fortlauderdale.gov</a:t>
            </a:r>
            <a:endPar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1800" b="1" dirty="0">
                <a:solidFill>
                  <a:schemeClr val="tx2"/>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FAX: 954-828-5328</a:t>
            </a:r>
          </a:p>
        </p:txBody>
      </p:sp>
    </p:spTree>
    <p:extLst>
      <p:ext uri="{BB962C8B-B14F-4D97-AF65-F5344CB8AC3E}">
        <p14:creationId xmlns:p14="http://schemas.microsoft.com/office/powerpoint/2010/main" val="241493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A74CEF14-9F3D-49A7-B904-B4E3A7113A15}"/>
              </a:ext>
            </a:extLst>
          </p:cNvPr>
          <p:cNvSpPr>
            <a:spLocks noGrp="1"/>
          </p:cNvSpPr>
          <p:nvPr>
            <p:ph type="title"/>
          </p:nvPr>
        </p:nvSpPr>
        <p:spPr>
          <a:xfrm>
            <a:off x="6880930" y="1085342"/>
            <a:ext cx="5278612" cy="639192"/>
          </a:xfrm>
        </p:spPr>
        <p:txBody>
          <a:bodyPr/>
          <a:lstStyle/>
          <a:p>
            <a:r>
              <a:rPr lang="en-US" dirty="0"/>
              <a:t>What Benefits are available to YOU? </a:t>
            </a:r>
            <a:br>
              <a:rPr lang="en-US" dirty="0"/>
            </a:br>
            <a:endParaRPr lang="en-US" dirty="0"/>
          </a:p>
        </p:txBody>
      </p:sp>
      <p:sp>
        <p:nvSpPr>
          <p:cNvPr id="24" name="Text Placeholder 23">
            <a:extLst>
              <a:ext uri="{FF2B5EF4-FFF2-40B4-BE49-F238E27FC236}">
                <a16:creationId xmlns:a16="http://schemas.microsoft.com/office/drawing/2014/main" id="{78FE74D7-D9BF-46B2-AB6D-79E819EB9A0F}"/>
              </a:ext>
            </a:extLst>
          </p:cNvPr>
          <p:cNvSpPr>
            <a:spLocks noGrp="1"/>
          </p:cNvSpPr>
          <p:nvPr>
            <p:ph type="body" sz="quarter" idx="14"/>
          </p:nvPr>
        </p:nvSpPr>
        <p:spPr>
          <a:xfrm>
            <a:off x="6250114" y="2320568"/>
            <a:ext cx="6095999" cy="2381249"/>
          </a:xfrm>
        </p:spPr>
        <p:txBody>
          <a:bodyPr/>
          <a:lstStyle/>
          <a:p>
            <a:pPr lvl="0" algn="ctr">
              <a:lnSpc>
                <a:spcPct val="100000"/>
              </a:lnSpc>
            </a:pPr>
            <a:r>
              <a:rPr lang="en-US" sz="3600" b="1" dirty="0"/>
              <a:t>City Core Benefits (</a:t>
            </a:r>
            <a:r>
              <a:rPr lang="en-US" sz="3600" b="1" dirty="0">
                <a:solidFill>
                  <a:srgbClr val="C00000"/>
                </a:solidFill>
              </a:rPr>
              <a:t>IAFF</a:t>
            </a:r>
            <a:r>
              <a:rPr lang="en-US" sz="3600" b="1" dirty="0"/>
              <a:t>)</a:t>
            </a:r>
          </a:p>
          <a:p>
            <a:pPr lvl="0" algn="ctr">
              <a:lnSpc>
                <a:spcPct val="100000"/>
              </a:lnSpc>
            </a:pPr>
            <a:r>
              <a:rPr lang="en-US" sz="3200" dirty="0"/>
              <a:t>Medical – Dental – Vision </a:t>
            </a:r>
          </a:p>
          <a:p>
            <a:pPr lvl="0" algn="ctr">
              <a:lnSpc>
                <a:spcPct val="100000"/>
              </a:lnSpc>
            </a:pPr>
            <a:endParaRPr lang="en-US" sz="3200" b="1" dirty="0"/>
          </a:p>
          <a:p>
            <a:pPr lvl="0" algn="ctr">
              <a:lnSpc>
                <a:spcPct val="100000"/>
              </a:lnSpc>
            </a:pPr>
            <a:r>
              <a:rPr lang="en-US" sz="3600" b="1" dirty="0"/>
              <a:t>Health Benefit Stipend</a:t>
            </a:r>
            <a:r>
              <a:rPr lang="en-US" sz="3600" dirty="0"/>
              <a:t> </a:t>
            </a:r>
            <a:endParaRPr lang="en-US" sz="3600" b="1" dirty="0"/>
          </a:p>
          <a:p>
            <a:pPr lvl="0" algn="ctr">
              <a:lnSpc>
                <a:spcPct val="100000"/>
              </a:lnSpc>
            </a:pPr>
            <a:r>
              <a:rPr lang="en-US" sz="3600" b="1" dirty="0"/>
              <a:t>Voluntary Benefits</a:t>
            </a:r>
          </a:p>
          <a:p>
            <a:pPr lvl="0" algn="ctr">
              <a:lnSpc>
                <a:spcPct val="100000"/>
              </a:lnSpc>
            </a:pPr>
            <a:endParaRPr lang="en-US" sz="3200" b="1" dirty="0"/>
          </a:p>
          <a:p>
            <a:pPr lvl="0" algn="ctr"/>
            <a:endParaRPr lang="en-US" sz="2100" dirty="0"/>
          </a:p>
        </p:txBody>
      </p:sp>
      <p:pic>
        <p:nvPicPr>
          <p:cNvPr id="8" name="Picture Placeholder 7" descr="Person using laptop">
            <a:extLst>
              <a:ext uri="{FF2B5EF4-FFF2-40B4-BE49-F238E27FC236}">
                <a16:creationId xmlns:a16="http://schemas.microsoft.com/office/drawing/2014/main" id="{7599EA7C-30DF-7BB8-1B8A-544ACD5E4A74}"/>
              </a:ext>
            </a:extLst>
          </p:cNvPr>
          <p:cNvPicPr>
            <a:picLocks noGrp="1" noChangeAspect="1"/>
          </p:cNvPicPr>
          <p:nvPr>
            <p:ph type="pic" sz="quarter" idx="13"/>
          </p:nvPr>
        </p:nvPicPr>
        <p:blipFill>
          <a:blip r:embed="rId3"/>
          <a:srcRect l="14300" r="14300"/>
          <a:stretch>
            <a:fillRect/>
          </a:stretch>
        </p:blipFill>
        <p:spPr>
          <a:xfrm>
            <a:off x="0" y="466726"/>
            <a:ext cx="6848474" cy="6391274"/>
          </a:xfrm>
        </p:spPr>
      </p:pic>
    </p:spTree>
    <p:extLst>
      <p:ext uri="{BB962C8B-B14F-4D97-AF65-F5344CB8AC3E}">
        <p14:creationId xmlns:p14="http://schemas.microsoft.com/office/powerpoint/2010/main" val="153575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fade">
                                      <p:cBhvr>
                                        <p:cTn id="7" dur="500"/>
                                        <p:tgtEl>
                                          <p:spTgt spid="2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animEffect transition="in" filter="fade">
                                      <p:cBhvr>
                                        <p:cTn id="13" dur="500"/>
                                        <p:tgtEl>
                                          <p:spTgt spid="2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xEl>
                                              <p:pRg st="4" end="4"/>
                                            </p:txEl>
                                          </p:spTgt>
                                        </p:tgtEl>
                                        <p:attrNameLst>
                                          <p:attrName>style.visibility</p:attrName>
                                        </p:attrNameLst>
                                      </p:cBhvr>
                                      <p:to>
                                        <p:strVal val="visible"/>
                                      </p:to>
                                    </p:set>
                                    <p:animEffect transition="in" filter="fade">
                                      <p:cBhvr>
                                        <p:cTn id="16"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eo 8" title="Waves by the shore">
            <a:hlinkClick r:id="" action="ppaction://media"/>
            <a:extLst>
              <a:ext uri="{FF2B5EF4-FFF2-40B4-BE49-F238E27FC236}">
                <a16:creationId xmlns:a16="http://schemas.microsoft.com/office/drawing/2014/main" id="{93E9C94A-2EAB-1F99-D69A-D74827E42E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276491" cy="6858000"/>
          </a:xfrm>
          <a:prstGeom prst="rect">
            <a:avLst/>
          </a:prstGeom>
        </p:spPr>
      </p:pic>
      <p:sp>
        <p:nvSpPr>
          <p:cNvPr id="11" name="Rectangle 10">
            <a:extLst>
              <a:ext uri="{FF2B5EF4-FFF2-40B4-BE49-F238E27FC236}">
                <a16:creationId xmlns:a16="http://schemas.microsoft.com/office/drawing/2014/main" id="{D6217D58-18AE-8C78-FFCD-BE43637895DD}"/>
              </a:ext>
            </a:extLst>
          </p:cNvPr>
          <p:cNvSpPr/>
          <p:nvPr/>
        </p:nvSpPr>
        <p:spPr>
          <a:xfrm>
            <a:off x="646771" y="0"/>
            <a:ext cx="7099943" cy="6858000"/>
          </a:xfrm>
          <a:prstGeom prst="rect">
            <a:avLst/>
          </a:prstGeom>
          <a:solidFill>
            <a:schemeClr val="accent4">
              <a:lumMod val="20000"/>
              <a:lumOff val="80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itle 110">
            <a:extLst>
              <a:ext uri="{FF2B5EF4-FFF2-40B4-BE49-F238E27FC236}">
                <a16:creationId xmlns:a16="http://schemas.microsoft.com/office/drawing/2014/main" id="{27400555-FDF0-4051-BE1D-9F1757952D08}"/>
              </a:ext>
            </a:extLst>
          </p:cNvPr>
          <p:cNvSpPr>
            <a:spLocks noGrp="1"/>
          </p:cNvSpPr>
          <p:nvPr>
            <p:ph type="title"/>
          </p:nvPr>
        </p:nvSpPr>
        <p:spPr>
          <a:xfrm>
            <a:off x="7890551" y="649008"/>
            <a:ext cx="2567263" cy="665965"/>
          </a:xfrm>
        </p:spPr>
        <p:txBody>
          <a:bodyPr/>
          <a:lstStyle/>
          <a:p>
            <a:r>
              <a:rPr lang="en-US" sz="4400" dirty="0"/>
              <a:t>Plans</a:t>
            </a:r>
          </a:p>
        </p:txBody>
      </p:sp>
      <p:sp>
        <p:nvSpPr>
          <p:cNvPr id="125" name="Text Placeholder 124">
            <a:extLst>
              <a:ext uri="{FF2B5EF4-FFF2-40B4-BE49-F238E27FC236}">
                <a16:creationId xmlns:a16="http://schemas.microsoft.com/office/drawing/2014/main" id="{24A06C02-7294-4961-8375-FFBAE150C3AB}"/>
              </a:ext>
            </a:extLst>
          </p:cNvPr>
          <p:cNvSpPr>
            <a:spLocks noGrp="1"/>
          </p:cNvSpPr>
          <p:nvPr>
            <p:ph type="body" sz="quarter" idx="17"/>
          </p:nvPr>
        </p:nvSpPr>
        <p:spPr>
          <a:xfrm>
            <a:off x="838200" y="2321396"/>
            <a:ext cx="3281555" cy="426393"/>
          </a:xfrm>
        </p:spPr>
        <p:txBody>
          <a:bodyPr/>
          <a:lstStyle/>
          <a:p>
            <a:r>
              <a:rPr lang="en-US" sz="3600" dirty="0">
                <a:ln>
                  <a:solidFill>
                    <a:schemeClr val="bg1"/>
                  </a:solidFill>
                </a:ln>
                <a:solidFill>
                  <a:schemeClr val="bg1"/>
                </a:solidFill>
              </a:rPr>
              <a:t>ELIGIBILITY</a:t>
            </a:r>
          </a:p>
        </p:txBody>
      </p:sp>
      <p:sp>
        <p:nvSpPr>
          <p:cNvPr id="124" name="Text Placeholder 123">
            <a:extLst>
              <a:ext uri="{FF2B5EF4-FFF2-40B4-BE49-F238E27FC236}">
                <a16:creationId xmlns:a16="http://schemas.microsoft.com/office/drawing/2014/main" id="{3190266D-0F33-45C1-99B6-88C3D275ABBD}"/>
              </a:ext>
            </a:extLst>
          </p:cNvPr>
          <p:cNvSpPr>
            <a:spLocks noGrp="1"/>
          </p:cNvSpPr>
          <p:nvPr>
            <p:ph type="body" sz="quarter" idx="13"/>
          </p:nvPr>
        </p:nvSpPr>
        <p:spPr>
          <a:xfrm>
            <a:off x="843393" y="2900023"/>
            <a:ext cx="6908513" cy="1472693"/>
          </a:xfrm>
        </p:spPr>
        <p:txBody>
          <a:bodyPr>
            <a:noAutofit/>
          </a:bodyPr>
          <a:lstStyle/>
          <a:p>
            <a:r>
              <a:rPr lang="en-US" sz="3200" dirty="0">
                <a:effectLst>
                  <a:outerShdw blurRad="50800" dist="38100" algn="l" rotWithShape="0">
                    <a:prstClr val="black">
                      <a:alpha val="40000"/>
                    </a:prstClr>
                  </a:outerShdw>
                </a:effectLst>
              </a:rPr>
              <a:t>Employees covered under the City’s Benefit Plan(s) at time of retirement may participate in the City’s retiree program.​</a:t>
            </a:r>
          </a:p>
        </p:txBody>
      </p:sp>
      <p:sp>
        <p:nvSpPr>
          <p:cNvPr id="13" name="Title 110">
            <a:extLst>
              <a:ext uri="{FF2B5EF4-FFF2-40B4-BE49-F238E27FC236}">
                <a16:creationId xmlns:a16="http://schemas.microsoft.com/office/drawing/2014/main" id="{86677613-C142-8443-6E22-3697A2B60947}"/>
              </a:ext>
            </a:extLst>
          </p:cNvPr>
          <p:cNvSpPr txBox="1">
            <a:spLocks/>
          </p:cNvSpPr>
          <p:nvPr/>
        </p:nvSpPr>
        <p:spPr>
          <a:xfrm>
            <a:off x="1878024" y="649009"/>
            <a:ext cx="6408851" cy="665965"/>
          </a:xfrm>
          <a:prstGeom prst="rect">
            <a:avLst/>
          </a:prstGeom>
          <a:noFill/>
        </p:spPr>
        <p:txBody>
          <a:bodyPr vert="horz" lIns="91440" tIns="45720" rIns="91440" bIns="45720" rtlCol="0" anchor="ctr">
            <a:noAutofit/>
          </a:bodyPr>
          <a:lstStyle>
            <a:lvl1pPr algn="r" defTabSz="914400" rtl="0" eaLnBrk="1" latinLnBrk="0" hangingPunct="1">
              <a:lnSpc>
                <a:spcPct val="80000"/>
              </a:lnSpc>
              <a:spcBef>
                <a:spcPct val="0"/>
              </a:spcBef>
              <a:buNone/>
              <a:defRPr sz="4000" kern="1200" cap="all" spc="200" baseline="0">
                <a:ln w="19050">
                  <a:solidFill>
                    <a:schemeClr val="accent1"/>
                  </a:solidFill>
                </a:ln>
                <a:noFill/>
                <a:latin typeface="+mj-lt"/>
                <a:ea typeface="+mj-ea"/>
                <a:cs typeface="+mj-cs"/>
              </a:defRPr>
            </a:lvl1pPr>
          </a:lstStyle>
          <a:p>
            <a:r>
              <a:rPr lang="en-US" sz="4800" dirty="0">
                <a:solidFill>
                  <a:schemeClr val="bg1"/>
                </a:solidFill>
              </a:rPr>
              <a:t>core</a:t>
            </a:r>
          </a:p>
        </p:txBody>
      </p:sp>
      <p:pic>
        <p:nvPicPr>
          <p:cNvPr id="3" name="Picture 2" descr="A logo with a person in the middle&#10;&#10;Description automatically generated">
            <a:extLst>
              <a:ext uri="{FF2B5EF4-FFF2-40B4-BE49-F238E27FC236}">
                <a16:creationId xmlns:a16="http://schemas.microsoft.com/office/drawing/2014/main" id="{50A0E939-1E46-A491-FE09-30D13198B3F9}"/>
              </a:ext>
            </a:extLst>
          </p:cNvPr>
          <p:cNvPicPr>
            <a:picLocks noChangeAspect="1"/>
          </p:cNvPicPr>
          <p:nvPr/>
        </p:nvPicPr>
        <p:blipFill>
          <a:blip r:embed="rId6"/>
          <a:stretch>
            <a:fillRect/>
          </a:stretch>
        </p:blipFill>
        <p:spPr>
          <a:xfrm>
            <a:off x="9425650" y="2101523"/>
            <a:ext cx="2064327" cy="2136431"/>
          </a:xfrm>
          <a:prstGeom prst="rect">
            <a:avLst/>
          </a:prstGeom>
        </p:spPr>
      </p:pic>
      <p:pic>
        <p:nvPicPr>
          <p:cNvPr id="20" name="Picture 19">
            <a:extLst>
              <a:ext uri="{FF2B5EF4-FFF2-40B4-BE49-F238E27FC236}">
                <a16:creationId xmlns:a16="http://schemas.microsoft.com/office/drawing/2014/main" id="{409E59B4-90B0-2EFC-CE1B-10C6D7BA6401}"/>
              </a:ext>
            </a:extLst>
          </p:cNvPr>
          <p:cNvPicPr>
            <a:picLocks noChangeAspect="1"/>
          </p:cNvPicPr>
          <p:nvPr/>
        </p:nvPicPr>
        <p:blipFill>
          <a:blip r:embed="rId7"/>
          <a:stretch>
            <a:fillRect/>
          </a:stretch>
        </p:blipFill>
        <p:spPr>
          <a:xfrm>
            <a:off x="8610167" y="5132383"/>
            <a:ext cx="3416687" cy="665965"/>
          </a:xfrm>
          <a:prstGeom prst="rect">
            <a:avLst/>
          </a:prstGeom>
        </p:spPr>
      </p:pic>
    </p:spTree>
    <p:extLst>
      <p:ext uri="{BB962C8B-B14F-4D97-AF65-F5344CB8AC3E}">
        <p14:creationId xmlns:p14="http://schemas.microsoft.com/office/powerpoint/2010/main" val="9916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6" fill="hold"/>
                                        <p:tgtEl>
                                          <p:spTgt spid="10"/>
                                        </p:tgtEl>
                                      </p:cBhvr>
                                    </p:cmd>
                                  </p:childTnLst>
                                </p:cTn>
                              </p:par>
                              <p:par>
                                <p:cTn id="7" presetID="10" presetClass="entr" presetSubtype="0" fill="hold" grpId="0" nodeType="withEffect">
                                  <p:stCondLst>
                                    <p:cond delay="0"/>
                                  </p:stCondLst>
                                  <p:childTnLst>
                                    <p:set>
                                      <p:cBhvr>
                                        <p:cTn id="8" dur="1" fill="hold">
                                          <p:stCondLst>
                                            <p:cond delay="0"/>
                                          </p:stCondLst>
                                        </p:cTn>
                                        <p:tgtEl>
                                          <p:spTgt spid="124">
                                            <p:txEl>
                                              <p:pRg st="0" end="0"/>
                                            </p:txEl>
                                          </p:spTgt>
                                        </p:tgtEl>
                                        <p:attrNameLst>
                                          <p:attrName>style.visibility</p:attrName>
                                        </p:attrNameLst>
                                      </p:cBhvr>
                                      <p:to>
                                        <p:strVal val="visible"/>
                                      </p:to>
                                    </p:set>
                                    <p:animEffect transition="in" filter="fade">
                                      <p:cBhvr>
                                        <p:cTn id="9" dur="2000"/>
                                        <p:tgtEl>
                                          <p:spTgt spid="124">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5">
                                            <p:txEl>
                                              <p:pRg st="0" end="0"/>
                                            </p:txEl>
                                          </p:spTgt>
                                        </p:tgtEl>
                                        <p:attrNameLst>
                                          <p:attrName>style.visibility</p:attrName>
                                        </p:attrNameLst>
                                      </p:cBhvr>
                                      <p:to>
                                        <p:strVal val="visible"/>
                                      </p:to>
                                    </p:set>
                                    <p:animEffect transition="in" filter="fade">
                                      <p:cBhvr>
                                        <p:cTn id="12" dur="2000"/>
                                        <p:tgtEl>
                                          <p:spTgt spid="1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125" grpId="0" build="p"/>
      <p:bldP spid="12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31938-5525-8BD8-BCAE-CB376418E36D}"/>
              </a:ext>
            </a:extLst>
          </p:cNvPr>
          <p:cNvSpPr/>
          <p:nvPr/>
        </p:nvSpPr>
        <p:spPr>
          <a:xfrm>
            <a:off x="4151571" y="457201"/>
            <a:ext cx="8040430"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3575407" y="644467"/>
            <a:ext cx="8483243" cy="639192"/>
          </a:xfrm>
        </p:spPr>
        <p:txBody>
          <a:bodyPr/>
          <a:lstStyle/>
          <a:p>
            <a:r>
              <a:rPr lang="en-US" dirty="0" err="1"/>
              <a:t>mEDICAL</a:t>
            </a:r>
            <a:r>
              <a:rPr lang="en-US" dirty="0"/>
              <a:t> insurance (</a:t>
            </a:r>
            <a:r>
              <a:rPr lang="en-US" b="1" dirty="0" err="1">
                <a:solidFill>
                  <a:srgbClr val="C00000"/>
                </a:solidFill>
              </a:rPr>
              <a:t>iaff</a:t>
            </a:r>
            <a:r>
              <a:rPr lang="en-US" dirty="0"/>
              <a:t>) </a:t>
            </a:r>
          </a:p>
        </p:txBody>
      </p:sp>
      <p:pic>
        <p:nvPicPr>
          <p:cNvPr id="6" name="Picture 5" descr="A logo with a person in the middle&#10;&#10;Description automatically generated">
            <a:extLst>
              <a:ext uri="{FF2B5EF4-FFF2-40B4-BE49-F238E27FC236}">
                <a16:creationId xmlns:a16="http://schemas.microsoft.com/office/drawing/2014/main" id="{F675624A-DDC2-F680-7FCD-E624965E7381}"/>
              </a:ext>
            </a:extLst>
          </p:cNvPr>
          <p:cNvPicPr>
            <a:picLocks noChangeAspect="1"/>
          </p:cNvPicPr>
          <p:nvPr/>
        </p:nvPicPr>
        <p:blipFill>
          <a:blip r:embed="rId3"/>
          <a:stretch>
            <a:fillRect/>
          </a:stretch>
        </p:blipFill>
        <p:spPr>
          <a:xfrm>
            <a:off x="3096038" y="400834"/>
            <a:ext cx="958738" cy="992225"/>
          </a:xfrm>
          <a:prstGeom prst="rect">
            <a:avLst/>
          </a:prstGeom>
        </p:spPr>
      </p:pic>
      <p:sp>
        <p:nvSpPr>
          <p:cNvPr id="5" name="Rectangle 1">
            <a:extLst>
              <a:ext uri="{FF2B5EF4-FFF2-40B4-BE49-F238E27FC236}">
                <a16:creationId xmlns:a16="http://schemas.microsoft.com/office/drawing/2014/main" id="{49BCAB27-9886-C685-0334-38A6AED8C2AE}"/>
              </a:ext>
            </a:extLst>
          </p:cNvPr>
          <p:cNvSpPr>
            <a:spLocks noChangeArrowheads="1"/>
          </p:cNvSpPr>
          <p:nvPr/>
        </p:nvSpPr>
        <p:spPr bwMode="auto">
          <a:xfrm>
            <a:off x="148651" y="1502460"/>
            <a:ext cx="15645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FE7BCF6C-FC11-7108-32A6-1B148ED25B55}"/>
              </a:ext>
            </a:extLst>
          </p:cNvPr>
          <p:cNvSpPr/>
          <p:nvPr/>
        </p:nvSpPr>
        <p:spPr>
          <a:xfrm>
            <a:off x="940409" y="1825625"/>
            <a:ext cx="10079665" cy="3082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Group 69">
            <a:extLst>
              <a:ext uri="{FF2B5EF4-FFF2-40B4-BE49-F238E27FC236}">
                <a16:creationId xmlns:a16="http://schemas.microsoft.com/office/drawing/2014/main" id="{8A5A51C3-E689-1AE7-79B3-B02BF1731922}"/>
              </a:ext>
            </a:extLst>
          </p:cNvPr>
          <p:cNvGraphicFramePr>
            <a:graphicFrameLocks noGrp="1"/>
          </p:cNvGraphicFramePr>
          <p:nvPr>
            <p:extLst>
              <p:ext uri="{D42A27DB-BD31-4B8C-83A1-F6EECF244321}">
                <p14:modId xmlns:p14="http://schemas.microsoft.com/office/powerpoint/2010/main" val="1637085873"/>
              </p:ext>
            </p:extLst>
          </p:nvPr>
        </p:nvGraphicFramePr>
        <p:xfrm>
          <a:off x="535583" y="1825625"/>
          <a:ext cx="11302408" cy="4937550"/>
        </p:xfrm>
        <a:graphic>
          <a:graphicData uri="http://schemas.openxmlformats.org/drawingml/2006/table">
            <a:tbl>
              <a:tblPr>
                <a:tableStyleId>{5940675A-B579-460E-94D1-54222C63F5DA}</a:tableStyleId>
              </a:tblPr>
              <a:tblGrid>
                <a:gridCol w="3909103">
                  <a:extLst>
                    <a:ext uri="{9D8B030D-6E8A-4147-A177-3AD203B41FA5}">
                      <a16:colId xmlns:a16="http://schemas.microsoft.com/office/drawing/2014/main" val="20000"/>
                    </a:ext>
                  </a:extLst>
                </a:gridCol>
                <a:gridCol w="3484202">
                  <a:extLst>
                    <a:ext uri="{9D8B030D-6E8A-4147-A177-3AD203B41FA5}">
                      <a16:colId xmlns:a16="http://schemas.microsoft.com/office/drawing/2014/main" val="20001"/>
                    </a:ext>
                  </a:extLst>
                </a:gridCol>
                <a:gridCol w="3909103">
                  <a:extLst>
                    <a:ext uri="{9D8B030D-6E8A-4147-A177-3AD203B41FA5}">
                      <a16:colId xmlns:a16="http://schemas.microsoft.com/office/drawing/2014/main" val="20002"/>
                    </a:ext>
                  </a:extLst>
                </a:gridCol>
              </a:tblGrid>
              <a:tr h="957413">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endParaRPr kumimoji="0" lang="en-US" altLang="en-US" sz="1200" b="1" i="0" u="none" strike="noStrike" cap="none" normalizeH="0" baseline="0" dirty="0">
                        <a:ln>
                          <a:noFill/>
                        </a:ln>
                        <a:solidFill>
                          <a:schemeClr val="tx2"/>
                        </a:solidFill>
                        <a:effectLst/>
                        <a:latin typeface="+mj-lt"/>
                      </a:endParaRPr>
                    </a:p>
                  </a:txBody>
                  <a:tcPr marT="45705" marB="45705" horzOverflow="overflow">
                    <a:solidFill>
                      <a:srgbClr val="04B3C3"/>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2000" b="1" u="none" strike="noStrike" cap="none" normalizeH="0" baseline="0" dirty="0">
                          <a:ln>
                            <a:noFill/>
                          </a:ln>
                          <a:solidFill>
                            <a:schemeClr val="bg1"/>
                          </a:solidFill>
                          <a:effectLst/>
                        </a:rPr>
                        <a:t>Open Access Plus  In-Network 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2000" b="1" u="none" strike="noStrike" cap="none" normalizeH="0" baseline="0" dirty="0">
                          <a:ln>
                            <a:noFill/>
                          </a:ln>
                          <a:solidFill>
                            <a:schemeClr val="bg1"/>
                          </a:solidFill>
                          <a:effectLst/>
                        </a:rPr>
                        <a:t>(OAPIN1/HMO1)</a:t>
                      </a:r>
                      <a:endParaRPr kumimoji="0" lang="en-US" altLang="en-US" sz="2000" b="1" i="0" u="none" strike="noStrike" cap="none" normalizeH="0" baseline="0" dirty="0">
                        <a:ln>
                          <a:noFill/>
                        </a:ln>
                        <a:solidFill>
                          <a:schemeClr val="bg1"/>
                        </a:solidFill>
                        <a:effectLst/>
                        <a:latin typeface="+mj-lt"/>
                      </a:endParaRPr>
                    </a:p>
                  </a:txBody>
                  <a:tcPr marT="45705" marB="45705" anchor="ctr" horzOverflow="overflow">
                    <a:solidFill>
                      <a:srgbClr val="04B3C3"/>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2000" b="1" u="none" strike="noStrike" cap="none" normalizeH="0" baseline="0" dirty="0">
                          <a:ln>
                            <a:noFill/>
                          </a:ln>
                          <a:solidFill>
                            <a:schemeClr val="bg1"/>
                          </a:solidFill>
                          <a:effectLst/>
                        </a:rPr>
                        <a:t>Open Access Plus  In-Network  2</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defRPr/>
                      </a:pPr>
                      <a:r>
                        <a:rPr kumimoji="0" lang="en-US" altLang="en-US" sz="2000" b="1" u="none" strike="noStrike" cap="none" normalizeH="0" baseline="0" dirty="0">
                          <a:ln>
                            <a:noFill/>
                          </a:ln>
                          <a:solidFill>
                            <a:schemeClr val="bg1"/>
                          </a:solidFill>
                          <a:effectLst/>
                        </a:rPr>
                        <a:t>(OAPIN2/HMO2)</a:t>
                      </a:r>
                      <a:endParaRPr kumimoji="0" lang="en-US" altLang="en-US" sz="2000" b="1" i="0" u="none" strike="noStrike" cap="none" normalizeH="0" baseline="0" dirty="0">
                        <a:ln>
                          <a:noFill/>
                        </a:ln>
                        <a:solidFill>
                          <a:schemeClr val="bg1"/>
                        </a:solidFill>
                        <a:effectLst/>
                        <a:latin typeface="+mj-lt"/>
                      </a:endParaRPr>
                    </a:p>
                  </a:txBody>
                  <a:tcPr marT="45705" marB="45705" anchor="ctr" horzOverflow="overflow">
                    <a:solidFill>
                      <a:srgbClr val="04B3C3"/>
                    </a:solidFill>
                  </a:tcPr>
                </a:tc>
                <a:extLst>
                  <a:ext uri="{0D108BD9-81ED-4DB2-BD59-A6C34878D82A}">
                    <a16:rowId xmlns:a16="http://schemas.microsoft.com/office/drawing/2014/main" val="10000"/>
                  </a:ext>
                </a:extLst>
              </a:tr>
              <a:tr h="870401">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Deductible – what you pay before the plan pays</a:t>
                      </a:r>
                      <a:endParaRPr kumimoji="0" lang="en-US" altLang="en-US" sz="1800" b="1" i="0" u="none" strike="noStrike" cap="none" normalizeH="0" baseline="0" dirty="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No Deductible</a:t>
                      </a:r>
                      <a:endParaRPr kumimoji="0" lang="en-US" altLang="en-US" sz="1800" b="1" i="0" u="none" strike="noStrike" cap="none" normalizeH="0" baseline="0" dirty="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$1,000 = EE</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$2,000 = EE+1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$3,000 = EE+2 or more</a:t>
                      </a:r>
                      <a:endParaRPr kumimoji="0" lang="en-US" altLang="en-US" sz="1800" b="1" i="0" u="none" strike="noStrike" cap="none" normalizeH="0" baseline="0">
                        <a:ln>
                          <a:noFill/>
                        </a:ln>
                        <a:solidFill>
                          <a:schemeClr val="tx2"/>
                        </a:solidFill>
                        <a:effectLst/>
                        <a:latin typeface="+mn-lt"/>
                      </a:endParaRPr>
                    </a:p>
                  </a:txBody>
                  <a:tcPr marL="45720" marR="45720" horzOverflow="overflow"/>
                </a:tc>
                <a:extLst>
                  <a:ext uri="{0D108BD9-81ED-4DB2-BD59-A6C34878D82A}">
                    <a16:rowId xmlns:a16="http://schemas.microsoft.com/office/drawing/2014/main" val="10001"/>
                  </a:ext>
                </a:extLst>
              </a:tr>
              <a:tr h="261120">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Co-Insurance</a:t>
                      </a:r>
                      <a:endParaRPr kumimoji="0" lang="en-US" altLang="en-US" sz="1800" b="1" i="0" u="none" strike="noStrike" cap="none" normalizeH="0" baseline="0">
                        <a:ln>
                          <a:noFill/>
                        </a:ln>
                        <a:solidFill>
                          <a:schemeClr val="tx2"/>
                        </a:solidFill>
                        <a:effectLst/>
                        <a:latin typeface="+mn-lt"/>
                      </a:endParaRPr>
                    </a:p>
                  </a:txBody>
                  <a:tcPr marT="0" marB="0" anchor="ctr"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n/a</a:t>
                      </a:r>
                      <a:endParaRPr kumimoji="0" lang="en-US" altLang="en-US" sz="1800" b="1" i="0" u="none" strike="noStrike" cap="none" normalizeH="0" baseline="0" dirty="0">
                        <a:ln>
                          <a:noFill/>
                        </a:ln>
                        <a:solidFill>
                          <a:schemeClr val="tx2"/>
                        </a:solidFill>
                        <a:effectLst/>
                        <a:latin typeface="+mn-lt"/>
                      </a:endParaRPr>
                    </a:p>
                  </a:txBody>
                  <a:tcPr marT="0" marB="0" anchor="ctr"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You pay 20%</a:t>
                      </a:r>
                      <a:endParaRPr kumimoji="0" lang="en-US" altLang="en-US" sz="1800" b="1" i="0" u="none" strike="noStrike" cap="none" normalizeH="0" baseline="0">
                        <a:ln>
                          <a:noFill/>
                        </a:ln>
                        <a:solidFill>
                          <a:schemeClr val="tx2"/>
                        </a:solidFill>
                        <a:effectLst/>
                        <a:latin typeface="+mn-lt"/>
                      </a:endParaRPr>
                    </a:p>
                  </a:txBody>
                  <a:tcPr marT="0" marB="0" anchor="ctr" horzOverflow="overflow">
                    <a:solidFill>
                      <a:schemeClr val="bg2"/>
                    </a:solidFill>
                  </a:tcPr>
                </a:tc>
                <a:extLst>
                  <a:ext uri="{0D108BD9-81ED-4DB2-BD59-A6C34878D82A}">
                    <a16:rowId xmlns:a16="http://schemas.microsoft.com/office/drawing/2014/main" val="10002"/>
                  </a:ext>
                </a:extLst>
              </a:tr>
              <a:tr h="870373">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Out-of-pocket maximum</a:t>
                      </a:r>
                      <a:endParaRPr kumimoji="0" lang="en-US" altLang="en-US" sz="1800" b="1" i="0" u="none" strike="noStrike" cap="none" normalizeH="0" baseline="0" dirty="0">
                        <a:ln>
                          <a:noFill/>
                        </a:ln>
                        <a:solidFill>
                          <a:schemeClr val="tx2"/>
                        </a:solidFill>
                        <a:effectLst/>
                        <a:latin typeface="+mn-lt"/>
                      </a:endParaRPr>
                    </a:p>
                  </a:txBody>
                  <a:tcPr marT="45705" marB="45705" anchor="ctr"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$5,000 = EE</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$7,000 = EE+1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$10,000 = EE+2 or more</a:t>
                      </a:r>
                      <a:endParaRPr kumimoji="0" lang="en-US" altLang="en-US" sz="1800" b="1" i="0" u="none" strike="noStrike" cap="none" normalizeH="0" baseline="0" dirty="0">
                        <a:ln>
                          <a:noFill/>
                        </a:ln>
                        <a:solidFill>
                          <a:schemeClr val="tx2"/>
                        </a:solidFill>
                        <a:effectLst/>
                        <a:latin typeface="+mn-lt"/>
                      </a:endParaRPr>
                    </a:p>
                  </a:txBody>
                  <a:tcPr marT="45705" marB="45705"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$6,350 = EE</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$10,000 = EE+1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$12,700 = EE+2 or more</a:t>
                      </a:r>
                      <a:endParaRPr lang="en-US" sz="1800" b="1" dirty="0">
                        <a:solidFill>
                          <a:schemeClr val="tx2"/>
                        </a:solidFill>
                        <a:latin typeface="+mn-lt"/>
                        <a:cs typeface="Arial" panose="020B0604020202020204" pitchFamily="34" charset="0"/>
                      </a:endParaRPr>
                    </a:p>
                  </a:txBody>
                  <a:tcPr marT="45705" marB="45705" horzOverflow="overflow"/>
                </a:tc>
                <a:extLst>
                  <a:ext uri="{0D108BD9-81ED-4DB2-BD59-A6C34878D82A}">
                    <a16:rowId xmlns:a16="http://schemas.microsoft.com/office/drawing/2014/main" val="10003"/>
                  </a:ext>
                </a:extLst>
              </a:tr>
              <a:tr h="348132">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Lifetime Maximum</a:t>
                      </a:r>
                      <a:endParaRPr kumimoji="0" lang="en-US" altLang="en-US" sz="1800" b="1" i="0" u="none" strike="noStrike" cap="none" normalizeH="0" baseline="0">
                        <a:ln>
                          <a:noFill/>
                        </a:ln>
                        <a:solidFill>
                          <a:schemeClr val="tx2"/>
                        </a:solidFill>
                        <a:effectLst/>
                        <a:latin typeface="+mn-lt"/>
                      </a:endParaRPr>
                    </a:p>
                  </a:txBody>
                  <a:tcPr marT="45705" marB="45705"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Unlimited</a:t>
                      </a:r>
                      <a:endParaRPr kumimoji="0" lang="en-US" altLang="en-US" sz="1800" b="1" i="0" u="none" strike="noStrike" cap="none" normalizeH="0" baseline="0" dirty="0">
                        <a:ln>
                          <a:noFill/>
                        </a:ln>
                        <a:solidFill>
                          <a:schemeClr val="tx2"/>
                        </a:solidFill>
                        <a:effectLst/>
                        <a:latin typeface="+mn-lt"/>
                      </a:endParaRPr>
                    </a:p>
                  </a:txBody>
                  <a:tcPr marT="45705" marB="45705" horzOverflow="overflow">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u="none" strike="noStrike" cap="none" normalizeH="0" baseline="0">
                          <a:ln>
                            <a:noFill/>
                          </a:ln>
                          <a:solidFill>
                            <a:schemeClr val="tx2"/>
                          </a:solidFill>
                          <a:effectLst/>
                          <a:latin typeface="+mn-lt"/>
                        </a:rPr>
                        <a:t>Unlimited</a:t>
                      </a:r>
                      <a:endParaRPr lang="en-US" sz="1800" b="1">
                        <a:solidFill>
                          <a:schemeClr val="tx2"/>
                        </a:solidFill>
                        <a:latin typeface="+mn-lt"/>
                      </a:endParaRPr>
                    </a:p>
                  </a:txBody>
                  <a:tcPr marT="45705" marB="45705" horzOverflow="overflow">
                    <a:solidFill>
                      <a:schemeClr val="bg2"/>
                    </a:solidFill>
                  </a:tcPr>
                </a:tc>
                <a:extLst>
                  <a:ext uri="{0D108BD9-81ED-4DB2-BD59-A6C34878D82A}">
                    <a16:rowId xmlns:a16="http://schemas.microsoft.com/office/drawing/2014/main" val="10004"/>
                  </a:ext>
                </a:extLst>
              </a:tr>
              <a:tr h="348132">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Preventive Services</a:t>
                      </a:r>
                      <a:endParaRPr kumimoji="0" lang="en-US" altLang="en-US" sz="1800" b="1" i="0" u="none" strike="noStrike" cap="none" normalizeH="0" baseline="0">
                        <a:ln>
                          <a:noFill/>
                        </a:ln>
                        <a:solidFill>
                          <a:schemeClr val="tx2"/>
                        </a:solidFill>
                        <a:effectLst/>
                        <a:latin typeface="+mn-lt"/>
                      </a:endParaRPr>
                    </a:p>
                  </a:txBody>
                  <a:tcPr marT="45705" marB="45705"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No Charge</a:t>
                      </a:r>
                      <a:endParaRPr kumimoji="0" lang="en-US" altLang="en-US" sz="1800" b="1" i="0" u="none" strike="noStrike" cap="none" normalizeH="0" baseline="0">
                        <a:ln>
                          <a:noFill/>
                        </a:ln>
                        <a:solidFill>
                          <a:schemeClr val="tx2"/>
                        </a:solidFill>
                        <a:effectLst/>
                        <a:latin typeface="+mn-lt"/>
                      </a:endParaRPr>
                    </a:p>
                  </a:txBody>
                  <a:tcPr marT="45705" marB="45705"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u="none" strike="noStrike" cap="none" normalizeH="0" baseline="0" dirty="0">
                          <a:ln>
                            <a:noFill/>
                          </a:ln>
                          <a:solidFill>
                            <a:schemeClr val="tx2"/>
                          </a:solidFill>
                          <a:effectLst/>
                          <a:latin typeface="+mn-lt"/>
                        </a:rPr>
                        <a:t>No Charge</a:t>
                      </a:r>
                      <a:endParaRPr lang="en-US" sz="1800" b="1" dirty="0">
                        <a:solidFill>
                          <a:schemeClr val="tx2"/>
                        </a:solidFill>
                        <a:latin typeface="+mn-lt"/>
                      </a:endParaRPr>
                    </a:p>
                  </a:txBody>
                  <a:tcPr marT="45705" marB="45705" horzOverflow="overflow"/>
                </a:tc>
                <a:extLst>
                  <a:ext uri="{0D108BD9-81ED-4DB2-BD59-A6C34878D82A}">
                    <a16:rowId xmlns:a16="http://schemas.microsoft.com/office/drawing/2014/main" val="10005"/>
                  </a:ext>
                </a:extLst>
              </a:tr>
              <a:tr h="348132">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Primary Care Physician </a:t>
                      </a:r>
                      <a:endParaRPr kumimoji="0" lang="en-US" altLang="en-US" sz="1800" b="1" i="0" u="none" strike="noStrike" cap="none" normalizeH="0" baseline="0">
                        <a:ln>
                          <a:noFill/>
                        </a:ln>
                        <a:solidFill>
                          <a:schemeClr val="tx2"/>
                        </a:solidFill>
                        <a:effectLst/>
                        <a:latin typeface="+mn-lt"/>
                      </a:endParaRPr>
                    </a:p>
                  </a:txBody>
                  <a:tcPr marT="45705" marB="45705"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$35</a:t>
                      </a:r>
                      <a:endParaRPr kumimoji="0" lang="en-US" altLang="en-US" sz="1800" b="1" i="0" u="none" strike="noStrike" cap="none" normalizeH="0" baseline="0">
                        <a:ln>
                          <a:noFill/>
                        </a:ln>
                        <a:solidFill>
                          <a:schemeClr val="tx2"/>
                        </a:solidFill>
                        <a:effectLst/>
                        <a:latin typeface="+mn-lt"/>
                      </a:endParaRPr>
                    </a:p>
                  </a:txBody>
                  <a:tcPr marT="45705" marB="45705" horzOverflow="overflow">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u="none" strike="noStrike" cap="none" normalizeH="0" baseline="0">
                          <a:ln>
                            <a:noFill/>
                          </a:ln>
                          <a:solidFill>
                            <a:schemeClr val="tx2"/>
                          </a:solidFill>
                          <a:effectLst/>
                          <a:latin typeface="+mn-lt"/>
                        </a:rPr>
                        <a:t>$35</a:t>
                      </a:r>
                      <a:endParaRPr lang="en-US" sz="1800" b="1">
                        <a:solidFill>
                          <a:schemeClr val="tx2"/>
                        </a:solidFill>
                        <a:latin typeface="+mn-lt"/>
                      </a:endParaRPr>
                    </a:p>
                  </a:txBody>
                  <a:tcPr marT="45705" marB="45705" horzOverflow="overflow">
                    <a:solidFill>
                      <a:schemeClr val="bg2"/>
                    </a:solidFill>
                  </a:tcPr>
                </a:tc>
                <a:extLst>
                  <a:ext uri="{0D108BD9-81ED-4DB2-BD59-A6C34878D82A}">
                    <a16:rowId xmlns:a16="http://schemas.microsoft.com/office/drawing/2014/main" val="10006"/>
                  </a:ext>
                </a:extLst>
              </a:tr>
              <a:tr h="348132">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Specialist Physician</a:t>
                      </a:r>
                      <a:endParaRPr kumimoji="0" lang="en-US" altLang="en-US" sz="1800" b="1" i="0" u="none" strike="noStrike" cap="none" normalizeH="0" baseline="0">
                        <a:ln>
                          <a:noFill/>
                        </a:ln>
                        <a:solidFill>
                          <a:schemeClr val="tx2"/>
                        </a:solidFill>
                        <a:effectLst/>
                        <a:latin typeface="+mn-lt"/>
                      </a:endParaRPr>
                    </a:p>
                  </a:txBody>
                  <a:tcPr marT="45705" marB="45705"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$35</a:t>
                      </a:r>
                      <a:endParaRPr kumimoji="0" lang="en-US" altLang="en-US" sz="1800" b="1" i="0" u="none" strike="noStrike" cap="none" normalizeH="0" baseline="0">
                        <a:ln>
                          <a:noFill/>
                        </a:ln>
                        <a:solidFill>
                          <a:schemeClr val="tx2"/>
                        </a:solidFill>
                        <a:effectLst/>
                        <a:latin typeface="+mn-lt"/>
                      </a:endParaRPr>
                    </a:p>
                  </a:txBody>
                  <a:tcPr marT="45705" marB="45705"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cap="none" normalizeH="0" baseline="0" dirty="0">
                          <a:ln>
                            <a:noFill/>
                          </a:ln>
                          <a:solidFill>
                            <a:schemeClr val="tx2"/>
                          </a:solidFill>
                          <a:effectLst/>
                          <a:latin typeface="+mn-lt"/>
                        </a:rPr>
                        <a:t>$35</a:t>
                      </a:r>
                      <a:endParaRPr lang="en-US" sz="1800" b="1" dirty="0">
                        <a:solidFill>
                          <a:schemeClr val="tx2"/>
                        </a:solidFill>
                        <a:latin typeface="+mn-lt"/>
                      </a:endParaRPr>
                    </a:p>
                  </a:txBody>
                  <a:tcPr marT="45705" marB="45705" horzOverflow="overflow"/>
                </a:tc>
                <a:extLst>
                  <a:ext uri="{0D108BD9-81ED-4DB2-BD59-A6C34878D82A}">
                    <a16:rowId xmlns:a16="http://schemas.microsoft.com/office/drawing/2014/main" val="10007"/>
                  </a:ext>
                </a:extLst>
              </a:tr>
              <a:tr h="348132">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Hospital </a:t>
                      </a:r>
                      <a:endParaRPr kumimoji="0" lang="en-US" altLang="en-US" sz="1800" b="1" i="0" u="none" strike="noStrike" cap="none" normalizeH="0" baseline="0" dirty="0">
                        <a:ln>
                          <a:noFill/>
                        </a:ln>
                        <a:solidFill>
                          <a:schemeClr val="tx2"/>
                        </a:solidFill>
                        <a:effectLst/>
                        <a:latin typeface="+mn-lt"/>
                      </a:endParaRPr>
                    </a:p>
                  </a:txBody>
                  <a:tcPr marT="45705" marB="45705"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$500/day, $2,500 Maximum</a:t>
                      </a:r>
                      <a:endParaRPr kumimoji="0" lang="en-US" altLang="en-US" sz="1800" b="1" i="0" u="none" strike="noStrike" cap="none" normalizeH="0" baseline="0">
                        <a:ln>
                          <a:noFill/>
                        </a:ln>
                        <a:solidFill>
                          <a:schemeClr val="tx2"/>
                        </a:solidFill>
                        <a:effectLst/>
                        <a:latin typeface="+mn-lt"/>
                      </a:endParaRPr>
                    </a:p>
                  </a:txBody>
                  <a:tcPr marT="45705" marB="45705" horzOverflow="overflow">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u="none" strike="noStrike" cap="none" normalizeH="0" baseline="0" dirty="0">
                          <a:ln>
                            <a:noFill/>
                          </a:ln>
                          <a:solidFill>
                            <a:schemeClr val="tx2"/>
                          </a:solidFill>
                          <a:effectLst/>
                          <a:latin typeface="+mn-lt"/>
                        </a:rPr>
                        <a:t>Deductible then 20%</a:t>
                      </a:r>
                      <a:endParaRPr lang="en-US" sz="1800" b="1" dirty="0">
                        <a:solidFill>
                          <a:schemeClr val="tx2"/>
                        </a:solidFill>
                        <a:latin typeface="+mn-lt"/>
                      </a:endParaRPr>
                    </a:p>
                  </a:txBody>
                  <a:tcPr marT="45705" marB="45705" horzOverflow="overflow">
                    <a:solidFill>
                      <a:schemeClr val="bg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372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31938-5525-8BD8-BCAE-CB376418E36D}"/>
              </a:ext>
            </a:extLst>
          </p:cNvPr>
          <p:cNvSpPr/>
          <p:nvPr/>
        </p:nvSpPr>
        <p:spPr>
          <a:xfrm>
            <a:off x="4146699" y="457201"/>
            <a:ext cx="8045302"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4146698" y="644467"/>
            <a:ext cx="7911952" cy="639192"/>
          </a:xfrm>
        </p:spPr>
        <p:txBody>
          <a:bodyPr/>
          <a:lstStyle/>
          <a:p>
            <a:r>
              <a:rPr lang="en-US" dirty="0" err="1"/>
              <a:t>mEDICAL</a:t>
            </a:r>
            <a:r>
              <a:rPr lang="en-US" dirty="0"/>
              <a:t> </a:t>
            </a:r>
            <a:r>
              <a:rPr lang="en-US" b="1" dirty="0"/>
              <a:t>insurance (</a:t>
            </a:r>
            <a:r>
              <a:rPr lang="en-US" b="1" dirty="0">
                <a:solidFill>
                  <a:srgbClr val="C00000"/>
                </a:solidFill>
              </a:rPr>
              <a:t>IAFF</a:t>
            </a:r>
            <a:r>
              <a:rPr lang="en-US" b="1" dirty="0"/>
              <a:t>)</a:t>
            </a:r>
            <a:r>
              <a:rPr lang="en-US" dirty="0"/>
              <a:t> </a:t>
            </a:r>
          </a:p>
        </p:txBody>
      </p:sp>
      <p:pic>
        <p:nvPicPr>
          <p:cNvPr id="6" name="Picture 5" descr="A logo with a person in the middle&#10;&#10;Description automatically generated">
            <a:extLst>
              <a:ext uri="{FF2B5EF4-FFF2-40B4-BE49-F238E27FC236}">
                <a16:creationId xmlns:a16="http://schemas.microsoft.com/office/drawing/2014/main" id="{F675624A-DDC2-F680-7FCD-E624965E7381}"/>
              </a:ext>
            </a:extLst>
          </p:cNvPr>
          <p:cNvPicPr>
            <a:picLocks noChangeAspect="1"/>
          </p:cNvPicPr>
          <p:nvPr/>
        </p:nvPicPr>
        <p:blipFill>
          <a:blip r:embed="rId3"/>
          <a:stretch>
            <a:fillRect/>
          </a:stretch>
        </p:blipFill>
        <p:spPr>
          <a:xfrm>
            <a:off x="3054609" y="457201"/>
            <a:ext cx="958738" cy="992225"/>
          </a:xfrm>
          <a:prstGeom prst="rect">
            <a:avLst/>
          </a:prstGeom>
        </p:spPr>
      </p:pic>
      <p:sp>
        <p:nvSpPr>
          <p:cNvPr id="5" name="Rectangle 1">
            <a:extLst>
              <a:ext uri="{FF2B5EF4-FFF2-40B4-BE49-F238E27FC236}">
                <a16:creationId xmlns:a16="http://schemas.microsoft.com/office/drawing/2014/main" id="{49BCAB27-9886-C685-0334-38A6AED8C2AE}"/>
              </a:ext>
            </a:extLst>
          </p:cNvPr>
          <p:cNvSpPr>
            <a:spLocks noChangeArrowheads="1"/>
          </p:cNvSpPr>
          <p:nvPr/>
        </p:nvSpPr>
        <p:spPr bwMode="auto">
          <a:xfrm>
            <a:off x="148651" y="1502460"/>
            <a:ext cx="15645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FE7BCF6C-FC11-7108-32A6-1B148ED25B55}"/>
              </a:ext>
            </a:extLst>
          </p:cNvPr>
          <p:cNvSpPr/>
          <p:nvPr/>
        </p:nvSpPr>
        <p:spPr>
          <a:xfrm>
            <a:off x="908511" y="1825625"/>
            <a:ext cx="10079665" cy="3082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Group 69">
            <a:extLst>
              <a:ext uri="{FF2B5EF4-FFF2-40B4-BE49-F238E27FC236}">
                <a16:creationId xmlns:a16="http://schemas.microsoft.com/office/drawing/2014/main" id="{B49DBEFF-3E4A-8CA1-75F7-152E52ED92C7}"/>
              </a:ext>
            </a:extLst>
          </p:cNvPr>
          <p:cNvGraphicFramePr>
            <a:graphicFrameLocks noGrp="1"/>
          </p:cNvGraphicFramePr>
          <p:nvPr>
            <p:extLst>
              <p:ext uri="{D42A27DB-BD31-4B8C-83A1-F6EECF244321}">
                <p14:modId xmlns:p14="http://schemas.microsoft.com/office/powerpoint/2010/main" val="1121529718"/>
              </p:ext>
            </p:extLst>
          </p:nvPr>
        </p:nvGraphicFramePr>
        <p:xfrm>
          <a:off x="1429399" y="1877685"/>
          <a:ext cx="9681624" cy="4838666"/>
        </p:xfrm>
        <a:graphic>
          <a:graphicData uri="http://schemas.openxmlformats.org/drawingml/2006/table">
            <a:tbl>
              <a:tblPr>
                <a:tableStyleId>{5940675A-B579-460E-94D1-54222C63F5DA}</a:tableStyleId>
              </a:tblPr>
              <a:tblGrid>
                <a:gridCol w="3734283">
                  <a:extLst>
                    <a:ext uri="{9D8B030D-6E8A-4147-A177-3AD203B41FA5}">
                      <a16:colId xmlns:a16="http://schemas.microsoft.com/office/drawing/2014/main" val="20000"/>
                    </a:ext>
                  </a:extLst>
                </a:gridCol>
                <a:gridCol w="3011111">
                  <a:extLst>
                    <a:ext uri="{9D8B030D-6E8A-4147-A177-3AD203B41FA5}">
                      <a16:colId xmlns:a16="http://schemas.microsoft.com/office/drawing/2014/main" val="20001"/>
                    </a:ext>
                  </a:extLst>
                </a:gridCol>
                <a:gridCol w="2936230">
                  <a:extLst>
                    <a:ext uri="{9D8B030D-6E8A-4147-A177-3AD203B41FA5}">
                      <a16:colId xmlns:a16="http://schemas.microsoft.com/office/drawing/2014/main" val="20002"/>
                    </a:ext>
                  </a:extLst>
                </a:gridCol>
              </a:tblGrid>
              <a:tr h="467875">
                <a:tc gridSpan="3">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2000" b="1" u="none" strike="noStrike" cap="none" normalizeH="0" baseline="0" dirty="0">
                          <a:ln>
                            <a:noFill/>
                          </a:ln>
                          <a:solidFill>
                            <a:schemeClr val="bg1"/>
                          </a:solidFill>
                          <a:effectLst/>
                        </a:rPr>
                        <a:t>Choice Fund (CDHP) with a Health Reimbursement Arrangement (HRA)</a:t>
                      </a:r>
                      <a:endParaRPr kumimoji="0" lang="en-US" altLang="en-US" sz="2000" b="1" i="0" u="none" strike="noStrike" cap="none" normalizeH="0" baseline="0" dirty="0">
                        <a:ln>
                          <a:noFill/>
                        </a:ln>
                        <a:solidFill>
                          <a:schemeClr val="bg1"/>
                        </a:solidFill>
                        <a:effectLst/>
                        <a:latin typeface="+mj-lt"/>
                      </a:endParaRPr>
                    </a:p>
                  </a:txBody>
                  <a:tcPr marT="45705" marB="45705" horzOverflow="overflow">
                    <a:solidFill>
                      <a:srgbClr val="04B3C3"/>
                    </a:solidFill>
                  </a:tcPr>
                </a:tc>
                <a:tc hMerge="1">
                  <a:txBody>
                    <a:bodyPr/>
                    <a:lstStyle/>
                    <a:p>
                      <a:endParaRPr/>
                    </a:p>
                  </a:txBody>
                  <a:tcPr marT="45705" marB="45705" anchor="ctr" horzOverflow="overflow">
                    <a:solidFill>
                      <a:schemeClr val="tx2"/>
                    </a:solidFill>
                  </a:tcPr>
                </a:tc>
                <a:tc hMerge="1">
                  <a:txBody>
                    <a:bodyPr/>
                    <a:lstStyle/>
                    <a:p>
                      <a:endParaRPr lang="en-US"/>
                    </a:p>
                  </a:txBody>
                  <a:tcPr/>
                </a:tc>
                <a:extLst>
                  <a:ext uri="{0D108BD9-81ED-4DB2-BD59-A6C34878D82A}">
                    <a16:rowId xmlns:a16="http://schemas.microsoft.com/office/drawing/2014/main" val="10000"/>
                  </a:ext>
                </a:extLst>
              </a:tr>
              <a:tr h="861565">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Health Reimbursement Account (HRA) *</a:t>
                      </a:r>
                      <a:endParaRPr kumimoji="0" lang="en-US" altLang="en-US" sz="1800" b="1" i="0" u="none" strike="noStrike" cap="none" normalizeH="0" baseline="0" dirty="0">
                        <a:ln>
                          <a:noFill/>
                        </a:ln>
                        <a:solidFill>
                          <a:schemeClr val="tx2"/>
                        </a:solidFill>
                        <a:effectLst/>
                        <a:latin typeface="+mn-lt"/>
                      </a:endParaRPr>
                    </a:p>
                  </a:txBody>
                  <a:tcPr marT="45705" marB="45705" anchor="ctr" horzOverflow="overflow"/>
                </a:tc>
                <a:tc gridSpan="2">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endParaRPr kumimoji="0" lang="en-US" altLang="en-US" sz="1800" b="1" i="0" u="none" strike="noStrike" kern="1200" cap="none" normalizeH="0" baseline="0" dirty="0">
                        <a:ln>
                          <a:noFill/>
                        </a:ln>
                        <a:solidFill>
                          <a:schemeClr val="tx2"/>
                        </a:solidFill>
                        <a:effectLst/>
                        <a:latin typeface="+mn-lt"/>
                        <a:ea typeface="+mn-ea"/>
                        <a:cs typeface="+mn-cs"/>
                      </a:endParaRPr>
                    </a:p>
                  </a:txBody>
                  <a:tcPr marT="45705" marB="45705" anchor="ctr" horzOverflow="overflow"/>
                </a:tc>
                <a:tc hMerge="1">
                  <a:txBody>
                    <a:bodyPr/>
                    <a:lstStyle/>
                    <a:p>
                      <a:endParaRPr lang="en-US"/>
                    </a:p>
                  </a:txBody>
                  <a:tcPr/>
                </a:tc>
                <a:extLst>
                  <a:ext uri="{0D108BD9-81ED-4DB2-BD59-A6C34878D82A}">
                    <a16:rowId xmlns:a16="http://schemas.microsoft.com/office/drawing/2014/main" val="10001"/>
                  </a:ext>
                </a:extLst>
              </a:tr>
              <a:tr h="421083">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endParaRPr kumimoji="0" lang="en-US" altLang="en-US" sz="1800" b="1" i="0" u="none" strike="noStrike" cap="none" normalizeH="0" baseline="0" dirty="0">
                        <a:ln>
                          <a:noFill/>
                        </a:ln>
                        <a:solidFill>
                          <a:schemeClr val="tx2"/>
                        </a:solidFill>
                        <a:effectLst/>
                        <a:latin typeface="+mn-lt"/>
                      </a:endParaRPr>
                    </a:p>
                  </a:txBody>
                  <a:tcPr marT="45705" marB="45705" anchor="ctr" horzOverflow="overflow">
                    <a:solidFill>
                      <a:srgbClr val="04B3C3"/>
                    </a:solidFill>
                  </a:tcPr>
                </a:tc>
                <a:tc>
                  <a:txBody>
                    <a:bodyPr/>
                    <a:lstStyle/>
                    <a:p>
                      <a:pPr algn="ctr">
                        <a:spcBef>
                          <a:spcPts val="0"/>
                        </a:spcBef>
                        <a:spcAft>
                          <a:spcPts val="0"/>
                        </a:spcAft>
                      </a:pPr>
                      <a:r>
                        <a:rPr lang="en-US" sz="1800" b="1" dirty="0">
                          <a:solidFill>
                            <a:schemeClr val="bg1"/>
                          </a:solidFill>
                          <a:latin typeface="+mn-lt"/>
                        </a:rPr>
                        <a:t>In-Network</a:t>
                      </a:r>
                      <a:endParaRPr lang="en-US" sz="1800" b="1" dirty="0">
                        <a:solidFill>
                          <a:schemeClr val="bg1"/>
                        </a:solidFill>
                        <a:latin typeface="+mn-lt"/>
                        <a:cs typeface="Arial" panose="020B0604020202020204" pitchFamily="34" charset="0"/>
                      </a:endParaRPr>
                    </a:p>
                  </a:txBody>
                  <a:tcPr marT="45705" marB="45705" anchor="ctr" horzOverflow="overflow">
                    <a:solidFill>
                      <a:srgbClr val="04B3C3"/>
                    </a:solidFill>
                  </a:tcPr>
                </a:tc>
                <a:tc>
                  <a:txBody>
                    <a:bodyPr/>
                    <a:lstStyle/>
                    <a:p>
                      <a:pPr algn="ctr">
                        <a:spcBef>
                          <a:spcPts val="0"/>
                        </a:spcBef>
                        <a:spcAft>
                          <a:spcPts val="0"/>
                        </a:spcAft>
                      </a:pPr>
                      <a:r>
                        <a:rPr lang="en-US" sz="1800" b="1" dirty="0">
                          <a:solidFill>
                            <a:schemeClr val="bg1"/>
                          </a:solidFill>
                          <a:latin typeface="+mn-lt"/>
                        </a:rPr>
                        <a:t>Out-of-Network**</a:t>
                      </a:r>
                      <a:endParaRPr lang="en-US" sz="1800" b="1" dirty="0">
                        <a:solidFill>
                          <a:schemeClr val="bg1"/>
                        </a:solidFill>
                        <a:latin typeface="+mn-lt"/>
                        <a:cs typeface="Arial" panose="020B0604020202020204" pitchFamily="34" charset="0"/>
                      </a:endParaRPr>
                    </a:p>
                  </a:txBody>
                  <a:tcPr marT="45705" marB="45705" anchor="ctr" horzOverflow="overflow">
                    <a:solidFill>
                      <a:srgbClr val="04B3C3"/>
                    </a:solidFill>
                  </a:tcPr>
                </a:tc>
                <a:extLst>
                  <a:ext uri="{0D108BD9-81ED-4DB2-BD59-A6C34878D82A}">
                    <a16:rowId xmlns:a16="http://schemas.microsoft.com/office/drawing/2014/main" val="10002"/>
                  </a:ext>
                </a:extLst>
              </a:tr>
              <a:tr h="982635">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 Deductible – what you pay before the plan pays</a:t>
                      </a:r>
                      <a:endParaRPr kumimoji="0" lang="en-US" altLang="en-US" sz="1800" b="1" i="0" u="none" strike="noStrike" cap="none" normalizeH="0" baseline="0" dirty="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a:ln>
                            <a:noFill/>
                          </a:ln>
                          <a:solidFill>
                            <a:schemeClr val="tx2"/>
                          </a:solidFill>
                          <a:effectLst/>
                          <a:latin typeface="+mn-lt"/>
                        </a:rPr>
                        <a:t>$2,000 = EE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a:ln>
                            <a:noFill/>
                          </a:ln>
                          <a:solidFill>
                            <a:schemeClr val="tx2"/>
                          </a:solidFill>
                          <a:effectLst/>
                          <a:latin typeface="+mn-lt"/>
                        </a:rPr>
                        <a:t> $3,000 = EE+1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a:ln>
                            <a:noFill/>
                          </a:ln>
                          <a:solidFill>
                            <a:schemeClr val="tx2"/>
                          </a:solidFill>
                          <a:effectLst/>
                          <a:latin typeface="+mn-lt"/>
                        </a:rPr>
                        <a:t>$4,000 = EE+2 or more</a:t>
                      </a:r>
                      <a:endParaRPr kumimoji="0" lang="en-US" altLang="en-US" sz="1800" b="1" i="0" u="none" strike="noStrike" kern="1200" cap="none" normalizeH="0" baseline="0">
                        <a:ln>
                          <a:noFill/>
                        </a:ln>
                        <a:solidFill>
                          <a:schemeClr val="tx2"/>
                        </a:solidFill>
                        <a:effectLst/>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dirty="0">
                          <a:ln>
                            <a:noFill/>
                          </a:ln>
                          <a:solidFill>
                            <a:schemeClr val="tx2"/>
                          </a:solidFill>
                          <a:effectLst/>
                          <a:latin typeface="+mn-lt"/>
                        </a:rPr>
                        <a:t>$2,000 = EE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dirty="0">
                          <a:ln>
                            <a:noFill/>
                          </a:ln>
                          <a:solidFill>
                            <a:schemeClr val="tx2"/>
                          </a:solidFill>
                          <a:effectLst/>
                          <a:latin typeface="+mn-lt"/>
                        </a:rPr>
                        <a:t> $3,000 = EE+1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dirty="0">
                          <a:ln>
                            <a:noFill/>
                          </a:ln>
                          <a:solidFill>
                            <a:schemeClr val="tx2"/>
                          </a:solidFill>
                          <a:effectLst/>
                          <a:latin typeface="+mn-lt"/>
                        </a:rPr>
                        <a:t>$4,000 = EE+2 or more</a:t>
                      </a:r>
                      <a:endParaRPr kumimoji="0" lang="en-US" altLang="en-US" sz="1800" b="1" i="0" u="none" strike="noStrike" kern="1200" cap="none" normalizeH="0" baseline="0" dirty="0">
                        <a:ln>
                          <a:noFill/>
                        </a:ln>
                        <a:solidFill>
                          <a:schemeClr val="tx2"/>
                        </a:solidFill>
                        <a:effectLst/>
                        <a:latin typeface="+mn-lt"/>
                        <a:ea typeface="+mn-ea"/>
                        <a:cs typeface="+mn-cs"/>
                      </a:endParaRPr>
                    </a:p>
                  </a:txBody>
                  <a:tcPr marL="45720" marR="45720" anchor="ctr" horzOverflow="overflow"/>
                </a:tc>
                <a:extLst>
                  <a:ext uri="{0D108BD9-81ED-4DB2-BD59-A6C34878D82A}">
                    <a16:rowId xmlns:a16="http://schemas.microsoft.com/office/drawing/2014/main" val="10003"/>
                  </a:ext>
                </a:extLst>
              </a:tr>
              <a:tr h="280753">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Co-Insurance</a:t>
                      </a:r>
                      <a:endParaRPr kumimoji="0" lang="en-US" altLang="en-US" sz="1800" b="1" i="0" u="none" strike="noStrike" cap="none" normalizeH="0" baseline="0">
                        <a:ln>
                          <a:noFill/>
                        </a:ln>
                        <a:solidFill>
                          <a:schemeClr val="tx2"/>
                        </a:solidFill>
                        <a:effectLst/>
                        <a:latin typeface="+mn-lt"/>
                      </a:endParaRPr>
                    </a:p>
                  </a:txBody>
                  <a:tcPr marT="0" marB="0" anchor="ctr"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You pay 10%</a:t>
                      </a:r>
                      <a:endParaRPr kumimoji="0" lang="en-US" altLang="en-US" sz="1800" b="1" i="0" u="none" strike="noStrike" cap="none" normalizeH="0" baseline="0" dirty="0">
                        <a:ln>
                          <a:noFill/>
                        </a:ln>
                        <a:solidFill>
                          <a:schemeClr val="tx2"/>
                        </a:solidFill>
                        <a:effectLst/>
                        <a:latin typeface="+mn-lt"/>
                      </a:endParaRPr>
                    </a:p>
                  </a:txBody>
                  <a:tcPr marT="0" marB="0" anchor="ctr" horzOverflow="overflow">
                    <a:solidFill>
                      <a:schemeClr val="bg2"/>
                    </a:solidFill>
                  </a:tcPr>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You pay 30%</a:t>
                      </a:r>
                      <a:endParaRPr kumimoji="0" lang="en-US" altLang="en-US" sz="1800" b="1" i="0" u="none" strike="noStrike" cap="none" normalizeH="0" baseline="0">
                        <a:ln>
                          <a:noFill/>
                        </a:ln>
                        <a:solidFill>
                          <a:schemeClr val="tx2"/>
                        </a:solidFill>
                        <a:effectLst/>
                        <a:latin typeface="+mn-lt"/>
                      </a:endParaRPr>
                    </a:p>
                  </a:txBody>
                  <a:tcPr marT="0" marB="0" anchor="ctr" horzOverflow="overflow">
                    <a:solidFill>
                      <a:schemeClr val="bg2"/>
                    </a:solidFill>
                  </a:tcPr>
                </a:tc>
                <a:extLst>
                  <a:ext uri="{0D108BD9-81ED-4DB2-BD59-A6C34878D82A}">
                    <a16:rowId xmlns:a16="http://schemas.microsoft.com/office/drawing/2014/main" val="10004"/>
                  </a:ext>
                </a:extLst>
              </a:tr>
              <a:tr h="982589">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Out-of-pocket maximum</a:t>
                      </a:r>
                      <a:endParaRPr kumimoji="0" lang="en-US" altLang="en-US" sz="1800" b="1" i="0" u="none" strike="noStrike" cap="none" normalizeH="0" baseline="0">
                        <a:ln>
                          <a:noFill/>
                        </a:ln>
                        <a:solidFill>
                          <a:schemeClr val="tx2"/>
                        </a:solidFill>
                        <a:effectLst/>
                        <a:latin typeface="+mn-lt"/>
                      </a:endParaRPr>
                    </a:p>
                  </a:txBody>
                  <a:tcPr marT="45705" marB="45705" anchor="ctr"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a:ln>
                            <a:noFill/>
                          </a:ln>
                          <a:solidFill>
                            <a:schemeClr val="tx2"/>
                          </a:solidFill>
                          <a:effectLst/>
                          <a:latin typeface="+mn-lt"/>
                        </a:rPr>
                        <a:t>$5,000 = EE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a:ln>
                            <a:noFill/>
                          </a:ln>
                          <a:solidFill>
                            <a:schemeClr val="tx2"/>
                          </a:solidFill>
                          <a:effectLst/>
                          <a:latin typeface="+mn-lt"/>
                        </a:rPr>
                        <a:t>$7,000 = EE+1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a:ln>
                            <a:noFill/>
                          </a:ln>
                          <a:solidFill>
                            <a:schemeClr val="tx2"/>
                          </a:solidFill>
                          <a:effectLst/>
                          <a:latin typeface="+mn-lt"/>
                        </a:rPr>
                        <a:t>$10,000 = EE+2 or more</a:t>
                      </a:r>
                      <a:endParaRPr kumimoji="0" lang="en-US" altLang="en-US" sz="1800" b="1" i="0" u="none" strike="noStrike" kern="1200" cap="none" normalizeH="0" baseline="0">
                        <a:ln>
                          <a:noFill/>
                        </a:ln>
                        <a:solidFill>
                          <a:schemeClr val="tx2"/>
                        </a:solidFill>
                        <a:effectLst/>
                        <a:latin typeface="+mn-lt"/>
                        <a:ea typeface="+mn-ea"/>
                        <a:cs typeface="+mn-cs"/>
                      </a:endParaRPr>
                    </a:p>
                  </a:txBody>
                  <a:tcPr marT="45705" marB="45705"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dirty="0">
                          <a:ln>
                            <a:noFill/>
                          </a:ln>
                          <a:solidFill>
                            <a:schemeClr val="tx2"/>
                          </a:solidFill>
                          <a:effectLst/>
                          <a:latin typeface="+mn-lt"/>
                        </a:rPr>
                        <a:t>$5,000 = EE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dirty="0">
                          <a:ln>
                            <a:noFill/>
                          </a:ln>
                          <a:solidFill>
                            <a:schemeClr val="tx2"/>
                          </a:solidFill>
                          <a:effectLst/>
                          <a:latin typeface="+mn-lt"/>
                        </a:rPr>
                        <a:t>$7,000 = EE+1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kern="1200" cap="none" normalizeH="0" baseline="0" dirty="0">
                          <a:ln>
                            <a:noFill/>
                          </a:ln>
                          <a:solidFill>
                            <a:schemeClr val="tx2"/>
                          </a:solidFill>
                          <a:effectLst/>
                          <a:latin typeface="+mn-lt"/>
                        </a:rPr>
                        <a:t>$10,000 = EE+2 or more</a:t>
                      </a:r>
                      <a:endParaRPr kumimoji="0" lang="en-US" altLang="en-US" sz="1800" b="1" i="0" u="none" strike="noStrike" kern="1200" cap="none" normalizeH="0" baseline="0" dirty="0">
                        <a:ln>
                          <a:noFill/>
                        </a:ln>
                        <a:solidFill>
                          <a:schemeClr val="tx2"/>
                        </a:solidFill>
                        <a:effectLst/>
                        <a:latin typeface="+mn-lt"/>
                        <a:ea typeface="+mn-ea"/>
                        <a:cs typeface="+mn-cs"/>
                      </a:endParaRPr>
                    </a:p>
                  </a:txBody>
                  <a:tcPr marT="45705" marB="45705" horzOverflow="overflow"/>
                </a:tc>
                <a:extLst>
                  <a:ext uri="{0D108BD9-81ED-4DB2-BD59-A6C34878D82A}">
                    <a16:rowId xmlns:a16="http://schemas.microsoft.com/office/drawing/2014/main" val="10005"/>
                  </a:ext>
                </a:extLst>
              </a:tr>
              <a:tr h="421083">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Lifetime Maximum</a:t>
                      </a:r>
                      <a:endParaRPr kumimoji="0" lang="en-US" altLang="en-US" sz="1800" b="1" i="0" u="none" strike="noStrike" cap="none" normalizeH="0" baseline="0">
                        <a:ln>
                          <a:noFill/>
                        </a:ln>
                        <a:solidFill>
                          <a:schemeClr val="tx2"/>
                        </a:solidFill>
                        <a:effectLst/>
                        <a:latin typeface="+mn-lt"/>
                      </a:endParaRPr>
                    </a:p>
                  </a:txBody>
                  <a:tcPr marT="45705" marB="45705" horzOverflow="overflow">
                    <a:solidFill>
                      <a:schemeClr val="bg2"/>
                    </a:solidFill>
                  </a:tcPr>
                </a:tc>
                <a:tc gridSpan="2">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Unlimited</a:t>
                      </a:r>
                      <a:endParaRPr kumimoji="0" lang="en-US" altLang="en-US" sz="1800" b="1" i="0" u="none" strike="noStrike" cap="none" normalizeH="0" baseline="0" dirty="0">
                        <a:ln>
                          <a:noFill/>
                        </a:ln>
                        <a:solidFill>
                          <a:schemeClr val="tx2"/>
                        </a:solidFill>
                        <a:effectLst/>
                        <a:latin typeface="+mn-lt"/>
                      </a:endParaRPr>
                    </a:p>
                  </a:txBody>
                  <a:tcPr marT="45705" marB="45705" horzOverflow="overflow">
                    <a:solidFill>
                      <a:schemeClr val="bg2"/>
                    </a:solidFill>
                  </a:tcPr>
                </a:tc>
                <a:tc hMerge="1">
                  <a:txBody>
                    <a:bodyPr/>
                    <a:lstStyle/>
                    <a:p>
                      <a:endParaRPr lang="en-US"/>
                    </a:p>
                  </a:txBody>
                  <a:tcPr/>
                </a:tc>
                <a:extLst>
                  <a:ext uri="{0D108BD9-81ED-4DB2-BD59-A6C34878D82A}">
                    <a16:rowId xmlns:a16="http://schemas.microsoft.com/office/drawing/2014/main" val="10006"/>
                  </a:ext>
                </a:extLst>
              </a:tr>
              <a:tr h="421083">
                <a:tc>
                  <a:txBody>
                    <a:bodyPr/>
                    <a:lstStyle>
                      <a:lvl1pPr eaLnBrk="0" hangingPunct="0">
                        <a:spcBef>
                          <a:spcPct val="20000"/>
                        </a:spcBef>
                        <a:buFont typeface="Arial" charset="0"/>
                        <a:defRPr sz="1200">
                          <a:solidFill>
                            <a:schemeClr val="tx1"/>
                          </a:solidFill>
                          <a:latin typeface="Arial" charset="0"/>
                        </a:defRPr>
                      </a:lvl1pPr>
                      <a:lvl2pPr marL="37931725" indent="-37474525" eaLnBrk="0" hangingPunct="0">
                        <a:spcBef>
                          <a:spcPct val="20000"/>
                        </a:spcBef>
                        <a:buClr>
                          <a:schemeClr val="tx1"/>
                        </a:buClr>
                        <a:buSzPct val="100000"/>
                        <a:buFont typeface="Arial" charset="0"/>
                        <a:defRPr sz="1200">
                          <a:solidFill>
                            <a:schemeClr val="tx1"/>
                          </a:solidFill>
                          <a:latin typeface="Arial" charset="0"/>
                        </a:defRPr>
                      </a:lvl2pPr>
                      <a:lvl3pPr eaLnBrk="0" hangingPunct="0">
                        <a:spcBef>
                          <a:spcPct val="20000"/>
                        </a:spcBef>
                        <a:defRPr sz="1200">
                          <a:solidFill>
                            <a:schemeClr val="tx1"/>
                          </a:solidFill>
                          <a:latin typeface="Arial" charset="0"/>
                        </a:defRPr>
                      </a:lvl3pPr>
                      <a:lvl4pPr eaLnBrk="0" hangingPunct="0">
                        <a:spcBef>
                          <a:spcPct val="20000"/>
                        </a:spcBef>
                        <a:defRPr sz="1200">
                          <a:solidFill>
                            <a:schemeClr val="tx1"/>
                          </a:solidFill>
                          <a:latin typeface="Arial" charset="0"/>
                        </a:defRPr>
                      </a:lvl4pPr>
                      <a:lvl5pPr eaLnBrk="0" hangingPunct="0">
                        <a:spcBef>
                          <a:spcPct val="20000"/>
                        </a:spcBef>
                        <a:defRPr sz="1200">
                          <a:solidFill>
                            <a:schemeClr val="tx1"/>
                          </a:solidFill>
                          <a:latin typeface="Arial" charset="0"/>
                        </a:defRPr>
                      </a:lvl5pPr>
                      <a:lvl6pPr marL="457200" eaLnBrk="0" fontAlgn="base" hangingPunct="0">
                        <a:spcBef>
                          <a:spcPct val="20000"/>
                        </a:spcBef>
                        <a:spcAft>
                          <a:spcPct val="0"/>
                        </a:spcAft>
                        <a:defRPr sz="1200">
                          <a:solidFill>
                            <a:schemeClr val="tx1"/>
                          </a:solidFill>
                          <a:latin typeface="Arial" charset="0"/>
                        </a:defRPr>
                      </a:lvl6pPr>
                      <a:lvl7pPr marL="914400" eaLnBrk="0" fontAlgn="base" hangingPunct="0">
                        <a:spcBef>
                          <a:spcPct val="20000"/>
                        </a:spcBef>
                        <a:spcAft>
                          <a:spcPct val="0"/>
                        </a:spcAft>
                        <a:defRPr sz="1200">
                          <a:solidFill>
                            <a:schemeClr val="tx1"/>
                          </a:solidFill>
                          <a:latin typeface="Arial" charset="0"/>
                        </a:defRPr>
                      </a:lvl7pPr>
                      <a:lvl8pPr marL="1371600" eaLnBrk="0" fontAlgn="base" hangingPunct="0">
                        <a:spcBef>
                          <a:spcPct val="20000"/>
                        </a:spcBef>
                        <a:spcAft>
                          <a:spcPct val="0"/>
                        </a:spcAft>
                        <a:defRPr sz="1200">
                          <a:solidFill>
                            <a:schemeClr val="tx1"/>
                          </a:solidFill>
                          <a:latin typeface="Arial" charset="0"/>
                        </a:defRPr>
                      </a:lvl8pPr>
                      <a:lvl9pPr marL="1828800" eaLnBrk="0" fontAlgn="base" hangingPunct="0">
                        <a:spcBef>
                          <a:spcPct val="20000"/>
                        </a:spcBef>
                        <a:spcAft>
                          <a:spcPct val="0"/>
                        </a:spcAft>
                        <a:defRPr sz="1200">
                          <a:solidFill>
                            <a:schemeClr val="tx1"/>
                          </a:solidFill>
                          <a:latin typeface="Arial" charset="0"/>
                        </a:defRPr>
                      </a:lvl9pPr>
                    </a:lstStyle>
                    <a:p>
                      <a:pPr marL="0" marR="0" lvl="0" indent="0" algn="l"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a:ln>
                            <a:noFill/>
                          </a:ln>
                          <a:solidFill>
                            <a:schemeClr val="tx2"/>
                          </a:solidFill>
                          <a:effectLst/>
                          <a:latin typeface="+mn-lt"/>
                        </a:rPr>
                        <a:t>Preventive Services</a:t>
                      </a:r>
                      <a:endParaRPr kumimoji="0" lang="en-US" altLang="en-US" sz="1800" b="1" i="0" u="none" strike="noStrike" cap="none" normalizeH="0" baseline="0">
                        <a:ln>
                          <a:noFill/>
                        </a:ln>
                        <a:solidFill>
                          <a:schemeClr val="tx2"/>
                        </a:solidFill>
                        <a:effectLst/>
                        <a:latin typeface="+mn-lt"/>
                      </a:endParaRPr>
                    </a:p>
                  </a:txBody>
                  <a:tcPr marT="45705" marB="45705" horzOverflow="overflow"/>
                </a:tc>
                <a:tc>
                  <a:txBody>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sz="1800" b="1" u="none" strike="noStrike" cap="none" normalizeH="0" baseline="0" dirty="0">
                          <a:ln>
                            <a:noFill/>
                          </a:ln>
                          <a:solidFill>
                            <a:schemeClr val="tx2"/>
                          </a:solidFill>
                          <a:effectLst/>
                          <a:latin typeface="+mn-lt"/>
                        </a:rPr>
                        <a:t>No Charge</a:t>
                      </a:r>
                      <a:endParaRPr kumimoji="0" lang="en-US" altLang="en-US" sz="1800" b="1" i="0" u="none" strike="noStrike" cap="none" normalizeH="0" baseline="0" dirty="0">
                        <a:ln>
                          <a:noFill/>
                        </a:ln>
                        <a:solidFill>
                          <a:schemeClr val="tx2"/>
                        </a:solidFill>
                        <a:effectLst/>
                        <a:latin typeface="+mn-lt"/>
                      </a:endParaRPr>
                    </a:p>
                  </a:txBody>
                  <a:tcPr marT="45705" marB="45705"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u="none" strike="noStrike" cap="none" normalizeH="0" baseline="0" dirty="0">
                          <a:ln>
                            <a:noFill/>
                          </a:ln>
                          <a:solidFill>
                            <a:schemeClr val="tx2"/>
                          </a:solidFill>
                          <a:effectLst/>
                          <a:latin typeface="+mn-lt"/>
                        </a:rPr>
                        <a:t>Not Covered</a:t>
                      </a:r>
                      <a:endParaRPr lang="en-US" sz="1800" b="1" dirty="0">
                        <a:solidFill>
                          <a:schemeClr val="tx2"/>
                        </a:solidFill>
                        <a:latin typeface="+mn-lt"/>
                      </a:endParaRPr>
                    </a:p>
                  </a:txBody>
                  <a:tcPr marT="45705" marB="45705" horzOverflow="overflow"/>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E523B70A-6711-8F56-B79B-C17E72D72F3F}"/>
              </a:ext>
            </a:extLst>
          </p:cNvPr>
          <p:cNvSpPr txBox="1"/>
          <p:nvPr/>
        </p:nvSpPr>
        <p:spPr>
          <a:xfrm>
            <a:off x="8474892" y="2465423"/>
            <a:ext cx="1929494" cy="523220"/>
          </a:xfrm>
          <a:prstGeom prst="rect">
            <a:avLst/>
          </a:prstGeom>
          <a:noFill/>
        </p:spPr>
        <p:txBody>
          <a:bodyPr wrap="square" rtlCol="0">
            <a:spAutoFit/>
          </a:bodyPr>
          <a:lstStyle/>
          <a:p>
            <a:r>
              <a:rPr lang="en-US" sz="2800" b="1" dirty="0">
                <a:ln>
                  <a:solidFill>
                    <a:schemeClr val="bg1"/>
                  </a:solidFill>
                </a:ln>
                <a:solidFill>
                  <a:srgbClr val="FFC000"/>
                </a:solidFill>
                <a:effectLst>
                  <a:glow rad="228600">
                    <a:schemeClr val="accent6">
                      <a:satMod val="175000"/>
                      <a:alpha val="40000"/>
                    </a:schemeClr>
                  </a:glow>
                </a:effectLst>
              </a:rPr>
              <a:t>NEW 2025</a:t>
            </a:r>
          </a:p>
        </p:txBody>
      </p:sp>
      <p:cxnSp>
        <p:nvCxnSpPr>
          <p:cNvPr id="11" name="Straight Arrow Connector 10">
            <a:extLst>
              <a:ext uri="{FF2B5EF4-FFF2-40B4-BE49-F238E27FC236}">
                <a16:creationId xmlns:a16="http://schemas.microsoft.com/office/drawing/2014/main" id="{A8B34B96-971F-AA9F-DABD-008098B87E83}"/>
              </a:ext>
            </a:extLst>
          </p:cNvPr>
          <p:cNvCxnSpPr>
            <a:cxnSpLocks/>
          </p:cNvCxnSpPr>
          <p:nvPr/>
        </p:nvCxnSpPr>
        <p:spPr>
          <a:xfrm flipH="1">
            <a:off x="7876354" y="2682280"/>
            <a:ext cx="471619" cy="15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84C4369-ECA0-C065-F2D7-6F57FE8C8158}"/>
              </a:ext>
            </a:extLst>
          </p:cNvPr>
          <p:cNvSpPr txBox="1"/>
          <p:nvPr/>
        </p:nvSpPr>
        <p:spPr>
          <a:xfrm>
            <a:off x="5236057" y="2314985"/>
            <a:ext cx="2735148"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b="1" u="none" strike="noStrike" kern="1200" cap="none" normalizeH="0" baseline="0" dirty="0">
                <a:ln>
                  <a:noFill/>
                </a:ln>
                <a:solidFill>
                  <a:schemeClr val="tx2"/>
                </a:solidFill>
                <a:effectLst/>
                <a:latin typeface="+mn-lt"/>
              </a:rPr>
              <a:t>$1,000 = EE </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b="1" u="none" strike="noStrike" kern="1200" cap="none" normalizeH="0" baseline="0" dirty="0">
                <a:ln>
                  <a:noFill/>
                </a:ln>
                <a:solidFill>
                  <a:schemeClr val="tx2"/>
                </a:solidFill>
                <a:effectLst/>
                <a:latin typeface="+mn-lt"/>
              </a:rPr>
              <a:t>  $1,500 = EE+1</a:t>
            </a:r>
          </a:p>
          <a:p>
            <a:pPr marL="0" marR="0" lvl="0" indent="0" algn="ctr" defTabSz="914400" rtl="0" eaLnBrk="0" fontAlgn="base" latinLnBrk="0" hangingPunct="0">
              <a:lnSpc>
                <a:spcPct val="100000"/>
              </a:lnSpc>
              <a:spcBef>
                <a:spcPts val="0"/>
              </a:spcBef>
              <a:spcAft>
                <a:spcPts val="0"/>
              </a:spcAft>
              <a:buClr>
                <a:srgbClr val="E36F1E"/>
              </a:buClr>
              <a:buSzPct val="150000"/>
              <a:buFont typeface="Wingdings" pitchFamily="2" charset="2"/>
              <a:buNone/>
              <a:tabLst/>
            </a:pPr>
            <a:r>
              <a:rPr kumimoji="0" lang="en-US" altLang="en-US" b="1" u="none" strike="noStrike" kern="1200" cap="none" normalizeH="0" baseline="0" dirty="0">
                <a:ln>
                  <a:noFill/>
                </a:ln>
                <a:solidFill>
                  <a:schemeClr val="tx2"/>
                </a:solidFill>
                <a:effectLst/>
                <a:latin typeface="+mn-lt"/>
              </a:rPr>
              <a:t> $2,000 = EE+2 or more</a:t>
            </a:r>
            <a:endParaRPr kumimoji="0" lang="en-US" altLang="en-US" b="1" i="0" u="none" strike="noStrike" kern="1200" cap="none" normalizeH="0" baseline="0" dirty="0">
              <a:ln>
                <a:noFill/>
              </a:ln>
              <a:solidFill>
                <a:schemeClr val="tx2"/>
              </a:solidFill>
              <a:effectLst/>
              <a:latin typeface="+mn-lt"/>
              <a:ea typeface="+mn-ea"/>
              <a:cs typeface="+mn-cs"/>
            </a:endParaRPr>
          </a:p>
        </p:txBody>
      </p:sp>
    </p:spTree>
    <p:extLst>
      <p:ext uri="{BB962C8B-B14F-4D97-AF65-F5344CB8AC3E}">
        <p14:creationId xmlns:p14="http://schemas.microsoft.com/office/powerpoint/2010/main" val="69219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DD406C-748C-84BE-95FF-6752B75DEC96}"/>
              </a:ext>
            </a:extLst>
          </p:cNvPr>
          <p:cNvSpPr/>
          <p:nvPr/>
        </p:nvSpPr>
        <p:spPr>
          <a:xfrm>
            <a:off x="7895536" y="-9387"/>
            <a:ext cx="4384207" cy="2519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EF31938-5525-8BD8-BCAE-CB376418E36D}"/>
              </a:ext>
            </a:extLst>
          </p:cNvPr>
          <p:cNvSpPr/>
          <p:nvPr/>
        </p:nvSpPr>
        <p:spPr>
          <a:xfrm>
            <a:off x="0" y="215235"/>
            <a:ext cx="12192002"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1180216" y="535788"/>
            <a:ext cx="10006566" cy="639192"/>
          </a:xfrm>
        </p:spPr>
        <p:txBody>
          <a:bodyPr/>
          <a:lstStyle/>
          <a:p>
            <a:r>
              <a:rPr lang="en-US" dirty="0"/>
              <a:t>Medical insurance rates (</a:t>
            </a:r>
            <a:r>
              <a:rPr lang="en-US" b="1" dirty="0">
                <a:solidFill>
                  <a:srgbClr val="C00000"/>
                </a:solidFill>
              </a:rPr>
              <a:t>IAFF</a:t>
            </a:r>
            <a:r>
              <a:rPr lang="en-US" dirty="0"/>
              <a:t>)</a:t>
            </a:r>
          </a:p>
        </p:txBody>
      </p:sp>
      <p:pic>
        <p:nvPicPr>
          <p:cNvPr id="6" name="Picture 5" descr="A logo with a person in the middle&#10;&#10;Description automatically generated">
            <a:extLst>
              <a:ext uri="{FF2B5EF4-FFF2-40B4-BE49-F238E27FC236}">
                <a16:creationId xmlns:a16="http://schemas.microsoft.com/office/drawing/2014/main" id="{F675624A-DDC2-F680-7FCD-E624965E7381}"/>
              </a:ext>
            </a:extLst>
          </p:cNvPr>
          <p:cNvPicPr>
            <a:picLocks noChangeAspect="1"/>
          </p:cNvPicPr>
          <p:nvPr/>
        </p:nvPicPr>
        <p:blipFill>
          <a:blip r:embed="rId3"/>
          <a:stretch>
            <a:fillRect/>
          </a:stretch>
        </p:blipFill>
        <p:spPr>
          <a:xfrm>
            <a:off x="407060" y="258345"/>
            <a:ext cx="958738" cy="992225"/>
          </a:xfrm>
          <a:prstGeom prst="rect">
            <a:avLst/>
          </a:prstGeom>
        </p:spPr>
      </p:pic>
      <p:sp>
        <p:nvSpPr>
          <p:cNvPr id="5" name="Rectangle 1">
            <a:extLst>
              <a:ext uri="{FF2B5EF4-FFF2-40B4-BE49-F238E27FC236}">
                <a16:creationId xmlns:a16="http://schemas.microsoft.com/office/drawing/2014/main" id="{49BCAB27-9886-C685-0334-38A6AED8C2AE}"/>
              </a:ext>
            </a:extLst>
          </p:cNvPr>
          <p:cNvSpPr>
            <a:spLocks noChangeArrowheads="1"/>
          </p:cNvSpPr>
          <p:nvPr/>
        </p:nvSpPr>
        <p:spPr bwMode="auto">
          <a:xfrm>
            <a:off x="148651" y="1502460"/>
            <a:ext cx="15645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B1A31E7E-ECF1-2B58-5AC3-CB883DF2D17B}"/>
              </a:ext>
            </a:extLst>
          </p:cNvPr>
          <p:cNvGraphicFramePr>
            <a:graphicFrameLocks noGrp="1"/>
          </p:cNvGraphicFramePr>
          <p:nvPr>
            <p:extLst>
              <p:ext uri="{D42A27DB-BD31-4B8C-83A1-F6EECF244321}">
                <p14:modId xmlns:p14="http://schemas.microsoft.com/office/powerpoint/2010/main" val="616280121"/>
              </p:ext>
            </p:extLst>
          </p:nvPr>
        </p:nvGraphicFramePr>
        <p:xfrm>
          <a:off x="931038" y="1321805"/>
          <a:ext cx="10504921" cy="5307706"/>
        </p:xfrm>
        <a:graphic>
          <a:graphicData uri="http://schemas.openxmlformats.org/drawingml/2006/table">
            <a:tbl>
              <a:tblPr/>
              <a:tblGrid>
                <a:gridCol w="3673789">
                  <a:extLst>
                    <a:ext uri="{9D8B030D-6E8A-4147-A177-3AD203B41FA5}">
                      <a16:colId xmlns:a16="http://schemas.microsoft.com/office/drawing/2014/main" val="3041015019"/>
                    </a:ext>
                  </a:extLst>
                </a:gridCol>
                <a:gridCol w="2277044">
                  <a:extLst>
                    <a:ext uri="{9D8B030D-6E8A-4147-A177-3AD203B41FA5}">
                      <a16:colId xmlns:a16="http://schemas.microsoft.com/office/drawing/2014/main" val="4117183855"/>
                    </a:ext>
                  </a:extLst>
                </a:gridCol>
                <a:gridCol w="2277044">
                  <a:extLst>
                    <a:ext uri="{9D8B030D-6E8A-4147-A177-3AD203B41FA5}">
                      <a16:colId xmlns:a16="http://schemas.microsoft.com/office/drawing/2014/main" val="1464886724"/>
                    </a:ext>
                  </a:extLst>
                </a:gridCol>
                <a:gridCol w="2277044">
                  <a:extLst>
                    <a:ext uri="{9D8B030D-6E8A-4147-A177-3AD203B41FA5}">
                      <a16:colId xmlns:a16="http://schemas.microsoft.com/office/drawing/2014/main" val="2374382420"/>
                    </a:ext>
                  </a:extLst>
                </a:gridCol>
              </a:tblGrid>
              <a:tr h="1004567">
                <a:tc>
                  <a:txBody>
                    <a:bodyPr/>
                    <a:lstStyle/>
                    <a:p>
                      <a:pPr algn="ctr" fontAlgn="base"/>
                      <a:r>
                        <a:rPr lang="en-US" sz="3200" b="0" i="0" u="none" strike="noStrike" dirty="0">
                          <a:solidFill>
                            <a:srgbClr val="FFFFFF"/>
                          </a:solidFill>
                          <a:effectLst/>
                          <a:latin typeface="Calibri" panose="020F0502020204030204" pitchFamily="34" charset="0"/>
                        </a:rPr>
                        <a:t> </a:t>
                      </a:r>
                      <a:r>
                        <a:rPr lang="en-US" sz="3200" b="1" i="0" u="none" strike="noStrike" dirty="0">
                          <a:solidFill>
                            <a:srgbClr val="FFFFFF"/>
                          </a:solidFill>
                          <a:effectLst/>
                          <a:latin typeface="Calibri" panose="020F0502020204030204" pitchFamily="34" charset="0"/>
                        </a:rPr>
                        <a:t>Medical</a:t>
                      </a:r>
                      <a:r>
                        <a:rPr lang="en-US" sz="3200" b="0" i="0" dirty="0">
                          <a:solidFill>
                            <a:srgbClr val="000000"/>
                          </a:solidFill>
                          <a:effectLst/>
                          <a:latin typeface="Calibri" panose="020F0502020204030204" pitchFamily="34" charset="0"/>
                        </a:rPr>
                        <a:t>​</a:t>
                      </a:r>
                      <a:endParaRPr lang="en-US" sz="24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tc>
                  <a:txBody>
                    <a:bodyPr/>
                    <a:lstStyle/>
                    <a:p>
                      <a:pPr algn="ctr" fontAlgn="base"/>
                      <a:r>
                        <a:rPr lang="pt-BR" sz="2700" b="1" i="0" u="none" strike="noStrike" dirty="0">
                          <a:solidFill>
                            <a:srgbClr val="FFFFFF"/>
                          </a:solidFill>
                          <a:effectLst/>
                          <a:latin typeface="Calibri" panose="020F0502020204030204" pitchFamily="34" charset="0"/>
                        </a:rPr>
                        <a:t>HMO 1</a:t>
                      </a:r>
                      <a:r>
                        <a:rPr lang="pt-BR" sz="2700" b="0" i="0" dirty="0">
                          <a:solidFill>
                            <a:srgbClr val="000000"/>
                          </a:solidFill>
                          <a:effectLst/>
                          <a:latin typeface="Calibri" panose="020F0502020204030204" pitchFamily="34" charset="0"/>
                        </a:rPr>
                        <a:t>​</a:t>
                      </a:r>
                      <a:endParaRPr lang="pt-BR" sz="1800" b="0" i="0" dirty="0">
                        <a:solidFill>
                          <a:srgbClr val="000000"/>
                        </a:solidFill>
                        <a:effectLst/>
                      </a:endParaRPr>
                    </a:p>
                    <a:p>
                      <a:pPr algn="ctr" fontAlgn="base"/>
                      <a:r>
                        <a:rPr lang="pt-BR" sz="2700" b="1" i="0" u="none" strike="noStrike" dirty="0">
                          <a:solidFill>
                            <a:srgbClr val="FFFFFF"/>
                          </a:solidFill>
                          <a:effectLst/>
                          <a:latin typeface="Calibri" panose="020F0502020204030204" pitchFamily="34" charset="0"/>
                        </a:rPr>
                        <a:t>(OAPIN1)</a:t>
                      </a:r>
                      <a:r>
                        <a:rPr lang="pt-BR" sz="2700" b="0" i="0" dirty="0">
                          <a:solidFill>
                            <a:srgbClr val="000000"/>
                          </a:solidFill>
                          <a:effectLst/>
                          <a:latin typeface="Calibri" panose="020F0502020204030204" pitchFamily="34" charset="0"/>
                        </a:rPr>
                        <a:t>​</a:t>
                      </a:r>
                      <a:endParaRPr lang="pt-BR"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tc>
                  <a:txBody>
                    <a:bodyPr/>
                    <a:lstStyle/>
                    <a:p>
                      <a:pPr algn="ctr" fontAlgn="base"/>
                      <a:r>
                        <a:rPr lang="pt-BR" sz="2700" b="1" i="0" u="none" strike="noStrike" dirty="0">
                          <a:solidFill>
                            <a:srgbClr val="FFFFFF"/>
                          </a:solidFill>
                          <a:effectLst/>
                          <a:latin typeface="Calibri" panose="020F0502020204030204" pitchFamily="34" charset="0"/>
                        </a:rPr>
                        <a:t>HMO 2</a:t>
                      </a:r>
                      <a:r>
                        <a:rPr lang="pt-BR" sz="2700" b="0" i="0" dirty="0">
                          <a:solidFill>
                            <a:srgbClr val="000000"/>
                          </a:solidFill>
                          <a:effectLst/>
                          <a:latin typeface="Calibri" panose="020F0502020204030204" pitchFamily="34" charset="0"/>
                        </a:rPr>
                        <a:t>​</a:t>
                      </a:r>
                      <a:endParaRPr lang="pt-BR" sz="1800" b="0" i="0" dirty="0">
                        <a:solidFill>
                          <a:srgbClr val="000000"/>
                        </a:solidFill>
                        <a:effectLst/>
                      </a:endParaRPr>
                    </a:p>
                    <a:p>
                      <a:pPr algn="ctr" fontAlgn="base"/>
                      <a:r>
                        <a:rPr lang="pt-BR" sz="2700" b="1" i="0" u="none" strike="noStrike" dirty="0">
                          <a:solidFill>
                            <a:srgbClr val="FFFFFF"/>
                          </a:solidFill>
                          <a:effectLst/>
                          <a:latin typeface="Calibri" panose="020F0502020204030204" pitchFamily="34" charset="0"/>
                        </a:rPr>
                        <a:t>(OAPIN2)</a:t>
                      </a:r>
                      <a:r>
                        <a:rPr lang="pt-BR" sz="2700" b="0" i="0" dirty="0">
                          <a:solidFill>
                            <a:srgbClr val="000000"/>
                          </a:solidFill>
                          <a:effectLst/>
                          <a:latin typeface="Calibri" panose="020F0502020204030204" pitchFamily="34" charset="0"/>
                        </a:rPr>
                        <a:t>​</a:t>
                      </a:r>
                      <a:endParaRPr lang="pt-BR"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tc>
                  <a:txBody>
                    <a:bodyPr/>
                    <a:lstStyle/>
                    <a:p>
                      <a:pPr algn="ctr" fontAlgn="base"/>
                      <a:r>
                        <a:rPr lang="en-US" sz="2700" b="1" i="0" u="none" strike="noStrike" dirty="0">
                          <a:solidFill>
                            <a:srgbClr val="FFFFFF"/>
                          </a:solidFill>
                          <a:effectLst/>
                          <a:latin typeface="Calibri" panose="020F0502020204030204" pitchFamily="34" charset="0"/>
                        </a:rPr>
                        <a:t>CDHP</a:t>
                      </a:r>
                      <a:r>
                        <a:rPr lang="en-US" sz="2700" b="0" i="0" dirty="0">
                          <a:solidFill>
                            <a:srgbClr val="000000"/>
                          </a:solidFill>
                          <a:effectLst/>
                          <a:latin typeface="Calibri" panose="020F0502020204030204" pitchFamily="34" charset="0"/>
                        </a:rPr>
                        <a:t>​</a:t>
                      </a:r>
                      <a:br>
                        <a:rPr lang="en-US" sz="2700" b="0" i="0" dirty="0">
                          <a:solidFill>
                            <a:srgbClr val="000000"/>
                          </a:solidFill>
                          <a:effectLst/>
                          <a:latin typeface="Calibri" panose="020F0502020204030204" pitchFamily="34" charset="0"/>
                        </a:rPr>
                      </a:br>
                      <a:r>
                        <a:rPr lang="en-US" sz="2700" b="1" i="0" u="none" strike="noStrike" dirty="0">
                          <a:solidFill>
                            <a:srgbClr val="FFFFFF"/>
                          </a:solidFill>
                          <a:effectLst/>
                          <a:latin typeface="Calibri" panose="020F0502020204030204" pitchFamily="34" charset="0"/>
                        </a:rPr>
                        <a:t>(</a:t>
                      </a:r>
                      <a:r>
                        <a:rPr lang="en-US" sz="2700" b="1" i="0" u="none" strike="noStrike" dirty="0">
                          <a:solidFill>
                            <a:srgbClr val="FFC000"/>
                          </a:solidFill>
                          <a:effectLst>
                            <a:glow rad="139700">
                              <a:schemeClr val="accent6">
                                <a:satMod val="175000"/>
                                <a:alpha val="40000"/>
                              </a:schemeClr>
                            </a:glow>
                          </a:effectLst>
                          <a:latin typeface="Calibri" panose="020F0502020204030204" pitchFamily="34" charset="0"/>
                        </a:rPr>
                        <a:t>w/ HRA 2025</a:t>
                      </a:r>
                      <a:r>
                        <a:rPr lang="en-US" sz="2700" b="1" i="0" u="none" strike="noStrike" dirty="0">
                          <a:solidFill>
                            <a:srgbClr val="FFFFFF"/>
                          </a:solidFill>
                          <a:effectLst/>
                          <a:latin typeface="Calibri" panose="020F0502020204030204" pitchFamily="34" charset="0"/>
                        </a:rPr>
                        <a:t>)</a:t>
                      </a:r>
                      <a:r>
                        <a:rPr lang="en-US" sz="27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extLst>
                  <a:ext uri="{0D108BD9-81ED-4DB2-BD59-A6C34878D82A}">
                    <a16:rowId xmlns:a16="http://schemas.microsoft.com/office/drawing/2014/main" val="3863882139"/>
                  </a:ext>
                </a:extLst>
              </a:tr>
              <a:tr h="625484">
                <a:tc>
                  <a:txBody>
                    <a:bodyPr/>
                    <a:lstStyle/>
                    <a:p>
                      <a:pPr algn="ctr" fontAlgn="base"/>
                      <a:r>
                        <a:rPr lang="en-US" sz="2600" b="0" i="0" u="none" strike="noStrike" dirty="0">
                          <a:solidFill>
                            <a:srgbClr val="000000"/>
                          </a:solidFill>
                          <a:effectLst/>
                          <a:latin typeface="Calibri" panose="020F0502020204030204" pitchFamily="34" charset="0"/>
                        </a:rPr>
                        <a:t>Retiree Only</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$1,008.30</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$917.75</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$885.37</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2807834774"/>
                  </a:ext>
                </a:extLst>
              </a:tr>
              <a:tr h="625484">
                <a:tc>
                  <a:txBody>
                    <a:bodyPr/>
                    <a:lstStyle/>
                    <a:p>
                      <a:pPr algn="ctr" fontAlgn="base"/>
                      <a:r>
                        <a:rPr lang="en-US" sz="2600" b="0" i="0" u="none" strike="noStrike" dirty="0">
                          <a:solidFill>
                            <a:srgbClr val="000000"/>
                          </a:solidFill>
                          <a:effectLst/>
                          <a:latin typeface="Calibri" panose="020F0502020204030204" pitchFamily="34" charset="0"/>
                        </a:rPr>
                        <a:t>Retiree + Spouse</a:t>
                      </a:r>
                      <a:r>
                        <a:rPr lang="en-US" sz="2600" b="0" i="0" dirty="0">
                          <a:solidFill>
                            <a:srgbClr val="000000"/>
                          </a:solidFill>
                          <a:effectLst/>
                          <a:latin typeface="Calibri" panose="020F0502020204030204" pitchFamily="34" charset="0"/>
                        </a:rPr>
                        <a:t>​/DP</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$2,068.56</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$1,916.40</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$1,816.60</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2421125261"/>
                  </a:ext>
                </a:extLst>
              </a:tr>
              <a:tr h="625484">
                <a:tc>
                  <a:txBody>
                    <a:bodyPr/>
                    <a:lstStyle/>
                    <a:p>
                      <a:pPr algn="ctr" fontAlgn="base"/>
                      <a:r>
                        <a:rPr lang="en-US" sz="2600" b="0" i="0" u="none" strike="noStrike" dirty="0">
                          <a:solidFill>
                            <a:srgbClr val="000000"/>
                          </a:solidFill>
                          <a:effectLst/>
                          <a:latin typeface="Calibri" panose="020F0502020204030204" pitchFamily="34" charset="0"/>
                        </a:rPr>
                        <a:t>Retiree + Child</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$1,362.14</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$1,290.88</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$1,181.42</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4150163654"/>
                  </a:ext>
                </a:extLst>
              </a:tr>
              <a:tr h="919273">
                <a:tc>
                  <a:txBody>
                    <a:bodyPr/>
                    <a:lstStyle/>
                    <a:p>
                      <a:pPr algn="ctr" fontAlgn="base"/>
                      <a:r>
                        <a:rPr lang="en-US" sz="2600" b="0" i="0" u="none" strike="noStrike" dirty="0">
                          <a:solidFill>
                            <a:srgbClr val="000000"/>
                          </a:solidFill>
                          <a:effectLst/>
                          <a:latin typeface="Calibri" panose="020F0502020204030204" pitchFamily="34" charset="0"/>
                        </a:rPr>
                        <a:t>Retiree + Children</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$1,866.90</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$1,754.59</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$1,635.47</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15489778"/>
                  </a:ext>
                </a:extLst>
              </a:tr>
              <a:tr h="625484">
                <a:tc>
                  <a:txBody>
                    <a:bodyPr/>
                    <a:lstStyle/>
                    <a:p>
                      <a:pPr algn="ctr" fontAlgn="base"/>
                      <a:r>
                        <a:rPr lang="en-US" sz="2600" b="0" i="0" u="none" strike="noStrike" dirty="0">
                          <a:solidFill>
                            <a:srgbClr val="000000"/>
                          </a:solidFill>
                          <a:effectLst/>
                          <a:latin typeface="Calibri" panose="020F0502020204030204" pitchFamily="34" charset="0"/>
                        </a:rPr>
                        <a:t>Family</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$2,876.41</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$2,648.18</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dirty="0">
                          <a:solidFill>
                            <a:srgbClr val="000000"/>
                          </a:solidFill>
                          <a:effectLst/>
                          <a:latin typeface="Calibri" panose="020F0502020204030204" pitchFamily="34" charset="0"/>
                        </a:rPr>
                        <a:t>$2,543.55</a:t>
                      </a:r>
                      <a:r>
                        <a:rPr lang="en-US" sz="26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654545957"/>
                  </a:ext>
                </a:extLst>
              </a:tr>
              <a:tr h="625484">
                <a:tc>
                  <a:txBody>
                    <a:bodyPr/>
                    <a:lstStyle/>
                    <a:p>
                      <a:pPr algn="ctr" fontAlgn="base"/>
                      <a:r>
                        <a:rPr lang="en-US" sz="2600" b="0" i="0" u="none" strike="noStrike" kern="1200" dirty="0">
                          <a:solidFill>
                            <a:srgbClr val="000000"/>
                          </a:solidFill>
                          <a:effectLst/>
                          <a:latin typeface="Calibri" panose="020F0502020204030204" pitchFamily="34" charset="0"/>
                          <a:ea typeface="+mn-ea"/>
                          <a:cs typeface="+mn-cs"/>
                        </a:rPr>
                        <a:t>Adult Child (Age 26 – 30)</a:t>
                      </a: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600" b="0" i="0" u="none" strike="noStrike" kern="1200" dirty="0">
                          <a:solidFill>
                            <a:srgbClr val="000000"/>
                          </a:solidFill>
                          <a:effectLst/>
                          <a:latin typeface="Calibri" panose="020F0502020204030204" pitchFamily="34" charset="0"/>
                          <a:ea typeface="+mn-ea"/>
                          <a:cs typeface="+mn-cs"/>
                        </a:rPr>
                        <a:t>+ $353.84/ </a:t>
                      </a:r>
                    </a:p>
                    <a:p>
                      <a:pPr algn="ctr" fontAlgn="base"/>
                      <a:r>
                        <a:rPr lang="en-US" sz="2600" b="0" i="0" u="none" strike="noStrike" kern="1200" dirty="0">
                          <a:solidFill>
                            <a:srgbClr val="000000"/>
                          </a:solidFill>
                          <a:effectLst/>
                          <a:latin typeface="Calibri" panose="020F0502020204030204" pitchFamily="34" charset="0"/>
                          <a:ea typeface="+mn-ea"/>
                          <a:cs typeface="+mn-cs"/>
                        </a:rPr>
                        <a:t>Adult Child</a:t>
                      </a: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marL="0" algn="ctr" defTabSz="914400" rtl="0" eaLnBrk="1" fontAlgn="base" latinLnBrk="0" hangingPunct="1"/>
                      <a:r>
                        <a:rPr lang="en-US" sz="2600" b="0" i="0" u="none" strike="noStrike" kern="1200" dirty="0">
                          <a:solidFill>
                            <a:srgbClr val="000000"/>
                          </a:solidFill>
                          <a:effectLst/>
                          <a:latin typeface="Calibri" panose="020F0502020204030204" pitchFamily="34" charset="0"/>
                          <a:ea typeface="+mn-ea"/>
                          <a:cs typeface="+mn-cs"/>
                        </a:rPr>
                        <a:t> $373.13/ </a:t>
                      </a:r>
                    </a:p>
                    <a:p>
                      <a:pPr marL="0" algn="ctr" defTabSz="914400" rtl="0" eaLnBrk="1" fontAlgn="base" latinLnBrk="0" hangingPunct="1"/>
                      <a:r>
                        <a:rPr lang="en-US" sz="2600" b="0" i="0" u="none" strike="noStrike" kern="1200" dirty="0">
                          <a:solidFill>
                            <a:srgbClr val="000000"/>
                          </a:solidFill>
                          <a:effectLst/>
                          <a:latin typeface="Calibri" panose="020F0502020204030204" pitchFamily="34" charset="0"/>
                          <a:ea typeface="+mn-ea"/>
                          <a:cs typeface="+mn-cs"/>
                        </a:rPr>
                        <a:t>Adult Child</a:t>
                      </a: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marL="0" algn="ctr" defTabSz="914400" rtl="0" eaLnBrk="1" fontAlgn="base" latinLnBrk="0" hangingPunct="1"/>
                      <a:r>
                        <a:rPr lang="en-US" sz="2600" b="0" i="0" u="none" strike="noStrike" kern="1200" dirty="0">
                          <a:solidFill>
                            <a:srgbClr val="000000"/>
                          </a:solidFill>
                          <a:effectLst/>
                          <a:latin typeface="Calibri" panose="020F0502020204030204" pitchFamily="34" charset="0"/>
                          <a:ea typeface="+mn-ea"/>
                          <a:cs typeface="+mn-cs"/>
                        </a:rPr>
                        <a:t> $277.07/ </a:t>
                      </a:r>
                    </a:p>
                    <a:p>
                      <a:pPr marL="0" algn="ctr" defTabSz="914400" rtl="0" eaLnBrk="1" fontAlgn="base" latinLnBrk="0" hangingPunct="1"/>
                      <a:r>
                        <a:rPr lang="en-US" sz="2600" b="0" i="0" u="none" strike="noStrike" kern="1200" dirty="0">
                          <a:solidFill>
                            <a:srgbClr val="000000"/>
                          </a:solidFill>
                          <a:effectLst/>
                          <a:latin typeface="Calibri" panose="020F0502020204030204" pitchFamily="34" charset="0"/>
                          <a:ea typeface="+mn-ea"/>
                          <a:cs typeface="+mn-cs"/>
                        </a:rPr>
                        <a:t>Adult Child</a:t>
                      </a:r>
                    </a:p>
                  </a:txBody>
                  <a:tcPr marL="89449" marR="89449" marT="44725" marB="44725"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42971332"/>
                  </a:ext>
                </a:extLst>
              </a:tr>
            </a:tbl>
          </a:graphicData>
        </a:graphic>
      </p:graphicFrame>
      <p:sp>
        <p:nvSpPr>
          <p:cNvPr id="7" name="Rectangle 1">
            <a:extLst>
              <a:ext uri="{FF2B5EF4-FFF2-40B4-BE49-F238E27FC236}">
                <a16:creationId xmlns:a16="http://schemas.microsoft.com/office/drawing/2014/main" id="{1CE08F41-ED8B-1884-18B7-021BAA9B10DD}"/>
              </a:ext>
            </a:extLst>
          </p:cNvPr>
          <p:cNvSpPr>
            <a:spLocks noChangeArrowheads="1"/>
          </p:cNvSpPr>
          <p:nvPr/>
        </p:nvSpPr>
        <p:spPr bwMode="auto">
          <a:xfrm>
            <a:off x="2616754" y="2049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077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31938-5525-8BD8-BCAE-CB376418E36D}"/>
              </a:ext>
            </a:extLst>
          </p:cNvPr>
          <p:cNvSpPr/>
          <p:nvPr/>
        </p:nvSpPr>
        <p:spPr>
          <a:xfrm>
            <a:off x="4489807" y="457201"/>
            <a:ext cx="7702194"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4263775" y="644467"/>
            <a:ext cx="7794875" cy="639192"/>
          </a:xfrm>
        </p:spPr>
        <p:txBody>
          <a:bodyPr/>
          <a:lstStyle/>
          <a:p>
            <a:r>
              <a:rPr lang="en-US" dirty="0"/>
              <a:t>DENTAL insurance (</a:t>
            </a:r>
            <a:r>
              <a:rPr lang="en-US" b="1" dirty="0">
                <a:solidFill>
                  <a:srgbClr val="C00000"/>
                </a:solidFill>
              </a:rPr>
              <a:t>IAFF</a:t>
            </a:r>
            <a:r>
              <a:rPr lang="en-US" dirty="0"/>
              <a:t>)</a:t>
            </a:r>
          </a:p>
        </p:txBody>
      </p:sp>
      <p:graphicFrame>
        <p:nvGraphicFramePr>
          <p:cNvPr id="14" name="Table 13">
            <a:extLst>
              <a:ext uri="{FF2B5EF4-FFF2-40B4-BE49-F238E27FC236}">
                <a16:creationId xmlns:a16="http://schemas.microsoft.com/office/drawing/2014/main" id="{53B252D2-DD3A-ABF7-6A36-A18B6DF0698C}"/>
              </a:ext>
            </a:extLst>
          </p:cNvPr>
          <p:cNvGraphicFramePr>
            <a:graphicFrameLocks noGrp="1"/>
          </p:cNvGraphicFramePr>
          <p:nvPr>
            <p:extLst>
              <p:ext uri="{D42A27DB-BD31-4B8C-83A1-F6EECF244321}">
                <p14:modId xmlns:p14="http://schemas.microsoft.com/office/powerpoint/2010/main" val="2004159867"/>
              </p:ext>
            </p:extLst>
          </p:nvPr>
        </p:nvGraphicFramePr>
        <p:xfrm>
          <a:off x="226030" y="2283135"/>
          <a:ext cx="11832620" cy="4005603"/>
        </p:xfrm>
        <a:graphic>
          <a:graphicData uri="http://schemas.openxmlformats.org/drawingml/2006/table">
            <a:tbl>
              <a:tblPr firstRow="1" bandRow="1">
                <a:tableStyleId>{EB9631B5-78F2-41C9-869B-9F39066F8104}</a:tableStyleId>
              </a:tblPr>
              <a:tblGrid>
                <a:gridCol w="1643420">
                  <a:extLst>
                    <a:ext uri="{9D8B030D-6E8A-4147-A177-3AD203B41FA5}">
                      <a16:colId xmlns:a16="http://schemas.microsoft.com/office/drawing/2014/main" val="1460000811"/>
                    </a:ext>
                  </a:extLst>
                </a:gridCol>
                <a:gridCol w="2015349">
                  <a:extLst>
                    <a:ext uri="{9D8B030D-6E8A-4147-A177-3AD203B41FA5}">
                      <a16:colId xmlns:a16="http://schemas.microsoft.com/office/drawing/2014/main" val="3261712270"/>
                    </a:ext>
                  </a:extLst>
                </a:gridCol>
                <a:gridCol w="2257539">
                  <a:extLst>
                    <a:ext uri="{9D8B030D-6E8A-4147-A177-3AD203B41FA5}">
                      <a16:colId xmlns:a16="http://schemas.microsoft.com/office/drawing/2014/main" val="3737997735"/>
                    </a:ext>
                  </a:extLst>
                </a:gridCol>
                <a:gridCol w="1972104">
                  <a:extLst>
                    <a:ext uri="{9D8B030D-6E8A-4147-A177-3AD203B41FA5}">
                      <a16:colId xmlns:a16="http://schemas.microsoft.com/office/drawing/2014/main" val="3348951511"/>
                    </a:ext>
                  </a:extLst>
                </a:gridCol>
                <a:gridCol w="1972104">
                  <a:extLst>
                    <a:ext uri="{9D8B030D-6E8A-4147-A177-3AD203B41FA5}">
                      <a16:colId xmlns:a16="http://schemas.microsoft.com/office/drawing/2014/main" val="965685556"/>
                    </a:ext>
                  </a:extLst>
                </a:gridCol>
                <a:gridCol w="1972104">
                  <a:extLst>
                    <a:ext uri="{9D8B030D-6E8A-4147-A177-3AD203B41FA5}">
                      <a16:colId xmlns:a16="http://schemas.microsoft.com/office/drawing/2014/main" val="3709506742"/>
                    </a:ext>
                  </a:extLst>
                </a:gridCol>
              </a:tblGrid>
              <a:tr h="1568253">
                <a:tc>
                  <a:txBody>
                    <a:bodyPr/>
                    <a:lstStyle/>
                    <a:p>
                      <a:pPr algn="r"/>
                      <a:r>
                        <a:rPr lang="en-US" sz="2800" b="1" u="none" strike="noStrike" baseline="0" dirty="0">
                          <a:solidFill>
                            <a:schemeClr val="bg1"/>
                          </a:solidFill>
                          <a:latin typeface="+mj-lt"/>
                        </a:rPr>
                        <a:t>PLAN</a:t>
                      </a:r>
                    </a:p>
                    <a:p>
                      <a:pPr algn="r"/>
                      <a:r>
                        <a:rPr lang="en-US" sz="2800" b="1" u="none" strike="noStrike" baseline="0" dirty="0">
                          <a:solidFill>
                            <a:schemeClr val="bg1"/>
                          </a:solidFill>
                          <a:latin typeface="+mj-lt"/>
                        </a:rPr>
                        <a:t>FEATURES</a:t>
                      </a:r>
                      <a:endParaRPr lang="en-US" sz="2800" b="1" i="0" u="none" strike="noStrike" baseline="0" dirty="0">
                        <a:solidFill>
                          <a:schemeClr val="bg1"/>
                        </a:solidFill>
                        <a:latin typeface="+mj-lt"/>
                      </a:endParaRPr>
                    </a:p>
                  </a:txBody>
                  <a:tcPr vert="vert270"/>
                </a:tc>
                <a:tc>
                  <a:txBody>
                    <a:bodyPr/>
                    <a:lstStyle/>
                    <a:p>
                      <a:pPr algn="l"/>
                      <a:r>
                        <a:rPr lang="en-US" sz="2000" b="1" u="none" strike="noStrike" baseline="0" dirty="0">
                          <a:solidFill>
                            <a:schemeClr val="bg1"/>
                          </a:solidFill>
                          <a:latin typeface="+mj-lt"/>
                        </a:rPr>
                        <a:t>Annual Participant</a:t>
                      </a:r>
                    </a:p>
                    <a:p>
                      <a:pPr algn="l"/>
                      <a:r>
                        <a:rPr lang="en-US" sz="2000" b="1" u="none" strike="noStrike" baseline="0" dirty="0">
                          <a:solidFill>
                            <a:schemeClr val="bg1"/>
                          </a:solidFill>
                          <a:latin typeface="+mj-lt"/>
                        </a:rPr>
                        <a:t>Maximum</a:t>
                      </a:r>
                      <a:endParaRPr lang="en-US" sz="2000" b="1" i="0" u="none" strike="noStrike" baseline="0" dirty="0">
                        <a:solidFill>
                          <a:schemeClr val="bg1"/>
                        </a:solidFill>
                        <a:latin typeface="+mj-lt"/>
                      </a:endParaRPr>
                    </a:p>
                  </a:txBody>
                  <a:tcPr/>
                </a:tc>
                <a:tc>
                  <a:txBody>
                    <a:bodyPr/>
                    <a:lstStyle/>
                    <a:p>
                      <a:pPr algn="l"/>
                      <a:r>
                        <a:rPr lang="en-US" sz="2000" b="1" u="none" strike="noStrike" baseline="0" dirty="0">
                          <a:solidFill>
                            <a:schemeClr val="bg1"/>
                          </a:solidFill>
                          <a:latin typeface="+mj-lt"/>
                        </a:rPr>
                        <a:t>Preventive Services</a:t>
                      </a:r>
                    </a:p>
                    <a:p>
                      <a:pPr marL="342900" lvl="0" indent="-342900" algn="l">
                        <a:buFont typeface="Wingdings" panose="05000000000000000000" pitchFamily="2" charset="2"/>
                        <a:buChar char="q"/>
                      </a:pPr>
                      <a:r>
                        <a:rPr lang="en-US" sz="1800" b="0" u="none" strike="noStrike" baseline="0" dirty="0">
                          <a:solidFill>
                            <a:schemeClr val="bg1"/>
                          </a:solidFill>
                          <a:latin typeface="+mj-lt"/>
                        </a:rPr>
                        <a:t>Exam</a:t>
                      </a:r>
                    </a:p>
                    <a:p>
                      <a:pPr marL="342900" lvl="0" indent="-342900" algn="l">
                        <a:buFont typeface="Wingdings" panose="05000000000000000000" pitchFamily="2" charset="2"/>
                        <a:buChar char="q"/>
                      </a:pPr>
                      <a:r>
                        <a:rPr lang="en-US" sz="1800" b="0" u="none" strike="noStrike" baseline="0" dirty="0">
                          <a:solidFill>
                            <a:schemeClr val="bg1"/>
                          </a:solidFill>
                          <a:latin typeface="+mj-lt"/>
                        </a:rPr>
                        <a:t>Cleaning</a:t>
                      </a:r>
                    </a:p>
                    <a:p>
                      <a:pPr marL="342900" lvl="0" indent="-342900" algn="l">
                        <a:buFont typeface="Wingdings" panose="05000000000000000000" pitchFamily="2" charset="2"/>
                        <a:buChar char="q"/>
                      </a:pPr>
                      <a:r>
                        <a:rPr lang="en-US" sz="1800" b="0" u="none" strike="noStrike" baseline="0" dirty="0">
                          <a:solidFill>
                            <a:schemeClr val="bg1"/>
                          </a:solidFill>
                          <a:latin typeface="+mj-lt"/>
                        </a:rPr>
                        <a:t>Fluoride</a:t>
                      </a:r>
                    </a:p>
                    <a:p>
                      <a:pPr marL="342900" lvl="0" indent="-342900" algn="l">
                        <a:buFont typeface="Wingdings" panose="05000000000000000000" pitchFamily="2" charset="2"/>
                        <a:buChar char="q"/>
                      </a:pPr>
                      <a:r>
                        <a:rPr lang="en-US" sz="1800" b="0" u="none" strike="noStrike" baseline="0" dirty="0">
                          <a:solidFill>
                            <a:schemeClr val="bg1"/>
                          </a:solidFill>
                          <a:latin typeface="+mj-lt"/>
                        </a:rPr>
                        <a:t>X-rays</a:t>
                      </a:r>
                    </a:p>
                    <a:p>
                      <a:pPr marL="342900" lvl="0" indent="-342900" algn="l">
                        <a:buFont typeface="Wingdings" panose="05000000000000000000" pitchFamily="2" charset="2"/>
                        <a:buChar char="q"/>
                      </a:pPr>
                      <a:r>
                        <a:rPr lang="en-US" sz="1800" b="0" u="none" strike="noStrike" baseline="0" dirty="0">
                          <a:solidFill>
                            <a:schemeClr val="bg1"/>
                          </a:solidFill>
                          <a:latin typeface="+mj-lt"/>
                        </a:rPr>
                        <a:t>Sealants</a:t>
                      </a:r>
                      <a:endParaRPr lang="en-US" sz="1800" b="0" i="0" u="none" strike="noStrike" baseline="0" dirty="0">
                        <a:solidFill>
                          <a:schemeClr val="bg1"/>
                        </a:solidFill>
                        <a:latin typeface="+mj-lt"/>
                      </a:endParaRPr>
                    </a:p>
                  </a:txBody>
                  <a:tcPr/>
                </a:tc>
                <a:tc>
                  <a:txBody>
                    <a:bodyPr/>
                    <a:lstStyle/>
                    <a:p>
                      <a:pPr algn="l"/>
                      <a:r>
                        <a:rPr lang="en-US" sz="2000" b="1" u="none" strike="noStrike" baseline="0" dirty="0">
                          <a:solidFill>
                            <a:schemeClr val="bg1"/>
                          </a:solidFill>
                          <a:latin typeface="+mj-lt"/>
                        </a:rPr>
                        <a:t>Basic Services</a:t>
                      </a:r>
                    </a:p>
                    <a:p>
                      <a:pPr marL="342900" indent="-342900" algn="l">
                        <a:buFont typeface="Wingdings" panose="05000000000000000000" pitchFamily="2" charset="2"/>
                        <a:buChar char="q"/>
                      </a:pPr>
                      <a:r>
                        <a:rPr lang="en-US" sz="1800" b="0" u="none" strike="noStrike" baseline="0" dirty="0">
                          <a:solidFill>
                            <a:schemeClr val="bg1"/>
                          </a:solidFill>
                          <a:latin typeface="+mj-lt"/>
                        </a:rPr>
                        <a:t>Fillings</a:t>
                      </a:r>
                    </a:p>
                    <a:p>
                      <a:pPr marL="342900" indent="-342900" algn="l">
                        <a:buFont typeface="Wingdings" panose="05000000000000000000" pitchFamily="2" charset="2"/>
                        <a:buChar char="q"/>
                      </a:pPr>
                      <a:r>
                        <a:rPr lang="en-US" sz="1800" b="0" u="none" strike="noStrike" baseline="0" dirty="0">
                          <a:solidFill>
                            <a:schemeClr val="bg1"/>
                          </a:solidFill>
                          <a:latin typeface="+mj-lt"/>
                        </a:rPr>
                        <a:t>Periodontics</a:t>
                      </a:r>
                    </a:p>
                    <a:p>
                      <a:pPr marL="342900" indent="-342900" algn="l">
                        <a:buFont typeface="Wingdings" panose="05000000000000000000" pitchFamily="2" charset="2"/>
                        <a:buChar char="q"/>
                      </a:pPr>
                      <a:r>
                        <a:rPr lang="en-US" sz="1800" b="0" u="none" strike="noStrike" baseline="0" dirty="0">
                          <a:solidFill>
                            <a:schemeClr val="bg1"/>
                          </a:solidFill>
                          <a:latin typeface="+mj-lt"/>
                        </a:rPr>
                        <a:t>Endodontics</a:t>
                      </a:r>
                      <a:endParaRPr lang="en-US" sz="1800" b="0" i="0" u="none" strike="noStrike" baseline="0" dirty="0">
                        <a:solidFill>
                          <a:schemeClr val="bg1"/>
                        </a:solidFill>
                        <a:latin typeface="+mj-lt"/>
                      </a:endParaRPr>
                    </a:p>
                  </a:txBody>
                  <a:tcPr/>
                </a:tc>
                <a:tc>
                  <a:txBody>
                    <a:bodyPr/>
                    <a:lstStyle/>
                    <a:p>
                      <a:pPr algn="l"/>
                      <a:r>
                        <a:rPr lang="en-US" sz="2000" b="1" u="none" strike="noStrike" baseline="0" dirty="0">
                          <a:solidFill>
                            <a:schemeClr val="bg1"/>
                          </a:solidFill>
                          <a:latin typeface="+mj-lt"/>
                        </a:rPr>
                        <a:t>Major Services</a:t>
                      </a:r>
                    </a:p>
                    <a:p>
                      <a:pPr marL="342900" indent="-342900" algn="l">
                        <a:buFont typeface="Wingdings" panose="05000000000000000000" pitchFamily="2" charset="2"/>
                        <a:buChar char="q"/>
                      </a:pPr>
                      <a:r>
                        <a:rPr lang="en-US" sz="1800" b="0" u="none" strike="noStrike" baseline="0" dirty="0">
                          <a:solidFill>
                            <a:schemeClr val="bg1"/>
                          </a:solidFill>
                          <a:latin typeface="+mj-lt"/>
                        </a:rPr>
                        <a:t>Crowns</a:t>
                      </a:r>
                    </a:p>
                    <a:p>
                      <a:pPr marL="342900" indent="-342900" algn="l">
                        <a:buFont typeface="Wingdings" panose="05000000000000000000" pitchFamily="2" charset="2"/>
                        <a:buChar char="q"/>
                      </a:pPr>
                      <a:r>
                        <a:rPr lang="en-US" sz="1800" b="0" u="none" strike="noStrike" baseline="0" dirty="0">
                          <a:solidFill>
                            <a:schemeClr val="bg1"/>
                          </a:solidFill>
                          <a:latin typeface="+mj-lt"/>
                        </a:rPr>
                        <a:t>Bridges</a:t>
                      </a:r>
                    </a:p>
                    <a:p>
                      <a:pPr marL="342900" indent="-342900" algn="l">
                        <a:buFont typeface="Wingdings" panose="05000000000000000000" pitchFamily="2" charset="2"/>
                        <a:buChar char="q"/>
                      </a:pPr>
                      <a:r>
                        <a:rPr lang="en-US" sz="1800" b="0" u="none" strike="noStrike" baseline="0" dirty="0">
                          <a:solidFill>
                            <a:schemeClr val="bg1"/>
                          </a:solidFill>
                          <a:latin typeface="+mj-lt"/>
                        </a:rPr>
                        <a:t>Dentures</a:t>
                      </a:r>
                      <a:endParaRPr lang="en-US" sz="1800" b="0" i="0" u="none" strike="noStrike" baseline="0" dirty="0">
                        <a:solidFill>
                          <a:schemeClr val="bg1"/>
                        </a:solidFill>
                        <a:latin typeface="+mj-lt"/>
                      </a:endParaRPr>
                    </a:p>
                  </a:txBody>
                  <a:tcPr/>
                </a:tc>
                <a:tc>
                  <a:txBody>
                    <a:bodyPr/>
                    <a:lstStyle/>
                    <a:p>
                      <a:pPr marL="0" indent="0" algn="l" defTabSz="914400" rtl="0" eaLnBrk="1" latinLnBrk="0" hangingPunct="1">
                        <a:buFont typeface="Wingdings" panose="05000000000000000000" pitchFamily="2" charset="2"/>
                        <a:buNone/>
                      </a:pPr>
                      <a:r>
                        <a:rPr lang="en-US" sz="2000" b="1" u="none" strike="noStrike" kern="1200" baseline="0" dirty="0">
                          <a:solidFill>
                            <a:schemeClr val="bg1"/>
                          </a:solidFill>
                          <a:latin typeface="+mj-lt"/>
                          <a:ea typeface="+mn-ea"/>
                          <a:cs typeface="+mn-cs"/>
                        </a:rPr>
                        <a:t>Orthodontia</a:t>
                      </a:r>
                    </a:p>
                  </a:txBody>
                  <a:tcPr/>
                </a:tc>
                <a:extLst>
                  <a:ext uri="{0D108BD9-81ED-4DB2-BD59-A6C34878D82A}">
                    <a16:rowId xmlns:a16="http://schemas.microsoft.com/office/drawing/2014/main" val="4208747264"/>
                  </a:ext>
                </a:extLst>
              </a:tr>
              <a:tr h="1932963">
                <a:tc>
                  <a:txBody>
                    <a:bodyPr/>
                    <a:lstStyle/>
                    <a:p>
                      <a:r>
                        <a:rPr lang="en-US" sz="2000" b="1" dirty="0">
                          <a:solidFill>
                            <a:srgbClr val="1F497D"/>
                          </a:solidFill>
                        </a:rPr>
                        <a:t>PPO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1F497D"/>
                          </a:solidFill>
                        </a:rPr>
                        <a:t>In-network or out-of-network benefits</a:t>
                      </a:r>
                      <a:endParaRPr lang="en-US" sz="2000" b="0" dirty="0">
                        <a:solidFill>
                          <a:srgbClr val="1F497D"/>
                        </a:solidFill>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1F497D"/>
                          </a:solidFill>
                        </a:rPr>
                        <a:t>$1,500 per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1F49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1F497D"/>
                          </a:solidFill>
                        </a:rPr>
                        <a:t>$100 Deductible</a:t>
                      </a:r>
                      <a:endParaRPr lang="en-US" sz="2000" b="1" dirty="0">
                        <a:solidFill>
                          <a:srgbClr val="1F497D"/>
                        </a:solidFill>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1F497D"/>
                          </a:solidFill>
                        </a:rPr>
                        <a:t>Covered at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1F49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1F497D"/>
                          </a:solidFill>
                        </a:rPr>
                        <a:t>2 oral exam and 2 cleanings per year</a:t>
                      </a:r>
                    </a:p>
                    <a:p>
                      <a:endParaRPr lang="en-US" sz="2000" b="1" dirty="0">
                        <a:solidFill>
                          <a:srgbClr val="1F497D"/>
                        </a:solidFill>
                      </a:endParaRPr>
                    </a:p>
                  </a:txBody>
                  <a:tcPr/>
                </a:tc>
                <a:tc>
                  <a:txBody>
                    <a:bodyPr/>
                    <a:lstStyle/>
                    <a:p>
                      <a:r>
                        <a:rPr lang="en-US" sz="2000" b="1" dirty="0">
                          <a:solidFill>
                            <a:srgbClr val="1F497D"/>
                          </a:solidFill>
                        </a:rPr>
                        <a:t>Covered at 80%</a:t>
                      </a:r>
                    </a:p>
                    <a:p>
                      <a:endParaRPr lang="en-US" sz="2000" b="1" dirty="0">
                        <a:solidFill>
                          <a:srgbClr val="1F497D"/>
                        </a:solidFill>
                      </a:endParaRPr>
                    </a:p>
                    <a:p>
                      <a:r>
                        <a:rPr lang="en-US" sz="2000" b="1" dirty="0">
                          <a:solidFill>
                            <a:srgbClr val="1F497D"/>
                          </a:solidFill>
                        </a:rPr>
                        <a:t>subject to Deductible</a:t>
                      </a:r>
                    </a:p>
                  </a:txBody>
                  <a:tcPr/>
                </a:tc>
                <a:tc>
                  <a:txBody>
                    <a:bodyPr/>
                    <a:lstStyle/>
                    <a:p>
                      <a:r>
                        <a:rPr lang="en-US" sz="2000" b="1" dirty="0">
                          <a:solidFill>
                            <a:srgbClr val="1F497D"/>
                          </a:solidFill>
                        </a:rPr>
                        <a:t>Covered at 50%</a:t>
                      </a:r>
                    </a:p>
                    <a:p>
                      <a:endParaRPr lang="en-US" sz="2000" b="1" dirty="0">
                        <a:solidFill>
                          <a:srgbClr val="1F497D"/>
                        </a:solidFill>
                      </a:endParaRPr>
                    </a:p>
                    <a:p>
                      <a:r>
                        <a:rPr lang="en-US" sz="2000" b="1" dirty="0">
                          <a:solidFill>
                            <a:srgbClr val="1F497D"/>
                          </a:solidFill>
                        </a:rPr>
                        <a:t>subject to Deductible</a:t>
                      </a:r>
                    </a:p>
                  </a:txBody>
                  <a:tcPr/>
                </a:tc>
                <a:tc>
                  <a:txBody>
                    <a:bodyPr/>
                    <a:lstStyle/>
                    <a:p>
                      <a:r>
                        <a:rPr lang="en-US" sz="2000" b="1" dirty="0">
                          <a:solidFill>
                            <a:srgbClr val="1F497D"/>
                          </a:solidFill>
                        </a:rPr>
                        <a:t>Lifetime Max: $1,500 </a:t>
                      </a:r>
                    </a:p>
                    <a:p>
                      <a:endParaRPr lang="en-US" sz="2000" b="1" dirty="0">
                        <a:solidFill>
                          <a:srgbClr val="1F497D"/>
                        </a:solidFill>
                      </a:endParaRPr>
                    </a:p>
                    <a:p>
                      <a:r>
                        <a:rPr lang="en-US" sz="2000" b="1" dirty="0">
                          <a:solidFill>
                            <a:srgbClr val="1F497D"/>
                          </a:solidFill>
                        </a:rPr>
                        <a:t>Covered at 50%</a:t>
                      </a:r>
                    </a:p>
                  </a:txBody>
                  <a:tcPr/>
                </a:tc>
                <a:extLst>
                  <a:ext uri="{0D108BD9-81ED-4DB2-BD59-A6C34878D82A}">
                    <a16:rowId xmlns:a16="http://schemas.microsoft.com/office/drawing/2014/main" val="1475101435"/>
                  </a:ext>
                </a:extLst>
              </a:tr>
            </a:tbl>
          </a:graphicData>
        </a:graphic>
      </p:graphicFrame>
      <p:pic>
        <p:nvPicPr>
          <p:cNvPr id="3" name="Picture 2" descr="A logo with a person in the middle&#10;&#10;Description automatically generated">
            <a:extLst>
              <a:ext uri="{FF2B5EF4-FFF2-40B4-BE49-F238E27FC236}">
                <a16:creationId xmlns:a16="http://schemas.microsoft.com/office/drawing/2014/main" id="{BAC3FC2F-916E-DF77-45C9-CB71E5C4DFD6}"/>
              </a:ext>
            </a:extLst>
          </p:cNvPr>
          <p:cNvPicPr>
            <a:picLocks noChangeAspect="1"/>
          </p:cNvPicPr>
          <p:nvPr/>
        </p:nvPicPr>
        <p:blipFill>
          <a:blip r:embed="rId3"/>
          <a:stretch>
            <a:fillRect/>
          </a:stretch>
        </p:blipFill>
        <p:spPr>
          <a:xfrm>
            <a:off x="3418053" y="478700"/>
            <a:ext cx="958738" cy="992225"/>
          </a:xfrm>
          <a:prstGeom prst="rect">
            <a:avLst/>
          </a:prstGeom>
        </p:spPr>
      </p:pic>
    </p:spTree>
    <p:extLst>
      <p:ext uri="{BB962C8B-B14F-4D97-AF65-F5344CB8AC3E}">
        <p14:creationId xmlns:p14="http://schemas.microsoft.com/office/powerpoint/2010/main" val="126477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DD406C-748C-84BE-95FF-6752B75DEC96}"/>
              </a:ext>
            </a:extLst>
          </p:cNvPr>
          <p:cNvSpPr/>
          <p:nvPr/>
        </p:nvSpPr>
        <p:spPr>
          <a:xfrm>
            <a:off x="7814881" y="-9387"/>
            <a:ext cx="4384207" cy="2519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EF31938-5525-8BD8-BCAE-CB376418E36D}"/>
              </a:ext>
            </a:extLst>
          </p:cNvPr>
          <p:cNvSpPr/>
          <p:nvPr/>
        </p:nvSpPr>
        <p:spPr>
          <a:xfrm>
            <a:off x="0" y="215235"/>
            <a:ext cx="12192002" cy="1013724"/>
          </a:xfrm>
          <a:prstGeom prst="rect">
            <a:avLst/>
          </a:prstGeom>
          <a:solidFill>
            <a:srgbClr val="DCEAF1"/>
          </a:solidFill>
          <a:ln>
            <a:solidFill>
              <a:srgbClr val="DC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C972A2AA-2BCB-4C1E-90E7-26B47F79D5F2}"/>
              </a:ext>
            </a:extLst>
          </p:cNvPr>
          <p:cNvSpPr>
            <a:spLocks noGrp="1"/>
          </p:cNvSpPr>
          <p:nvPr>
            <p:ph type="title"/>
          </p:nvPr>
        </p:nvSpPr>
        <p:spPr>
          <a:xfrm>
            <a:off x="1180216" y="535788"/>
            <a:ext cx="10006566" cy="639192"/>
          </a:xfrm>
        </p:spPr>
        <p:txBody>
          <a:bodyPr/>
          <a:lstStyle/>
          <a:p>
            <a:r>
              <a:rPr lang="en-US" dirty="0"/>
              <a:t>DENTAL insurance rates (</a:t>
            </a:r>
            <a:r>
              <a:rPr lang="en-US" b="1" dirty="0">
                <a:solidFill>
                  <a:srgbClr val="C00000"/>
                </a:solidFill>
              </a:rPr>
              <a:t>IAFF</a:t>
            </a:r>
            <a:r>
              <a:rPr lang="en-US" dirty="0"/>
              <a:t>)</a:t>
            </a:r>
          </a:p>
        </p:txBody>
      </p:sp>
      <p:pic>
        <p:nvPicPr>
          <p:cNvPr id="6" name="Picture 5" descr="A logo with a person in the middle&#10;&#10;Description automatically generated">
            <a:extLst>
              <a:ext uri="{FF2B5EF4-FFF2-40B4-BE49-F238E27FC236}">
                <a16:creationId xmlns:a16="http://schemas.microsoft.com/office/drawing/2014/main" id="{F675624A-DDC2-F680-7FCD-E624965E7381}"/>
              </a:ext>
            </a:extLst>
          </p:cNvPr>
          <p:cNvPicPr>
            <a:picLocks noChangeAspect="1"/>
          </p:cNvPicPr>
          <p:nvPr/>
        </p:nvPicPr>
        <p:blipFill>
          <a:blip r:embed="rId3"/>
          <a:stretch>
            <a:fillRect/>
          </a:stretch>
        </p:blipFill>
        <p:spPr>
          <a:xfrm>
            <a:off x="407060" y="258345"/>
            <a:ext cx="958738" cy="992225"/>
          </a:xfrm>
          <a:prstGeom prst="rect">
            <a:avLst/>
          </a:prstGeom>
        </p:spPr>
      </p:pic>
      <p:sp>
        <p:nvSpPr>
          <p:cNvPr id="10" name="Rectangle 9">
            <a:extLst>
              <a:ext uri="{FF2B5EF4-FFF2-40B4-BE49-F238E27FC236}">
                <a16:creationId xmlns:a16="http://schemas.microsoft.com/office/drawing/2014/main" id="{60535492-FF9B-C369-9EBC-C6D9E3BC3166}"/>
              </a:ext>
            </a:extLst>
          </p:cNvPr>
          <p:cNvSpPr/>
          <p:nvPr/>
        </p:nvSpPr>
        <p:spPr>
          <a:xfrm>
            <a:off x="407060" y="1502460"/>
            <a:ext cx="6993673" cy="4664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49BCAB27-9886-C685-0334-38A6AED8C2AE}"/>
              </a:ext>
            </a:extLst>
          </p:cNvPr>
          <p:cNvSpPr>
            <a:spLocks noChangeArrowheads="1"/>
          </p:cNvSpPr>
          <p:nvPr/>
        </p:nvSpPr>
        <p:spPr bwMode="auto">
          <a:xfrm>
            <a:off x="148651" y="1502460"/>
            <a:ext cx="15645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1CE08F41-ED8B-1884-18B7-021BAA9B10DD}"/>
              </a:ext>
            </a:extLst>
          </p:cNvPr>
          <p:cNvSpPr>
            <a:spLocks noChangeArrowheads="1"/>
          </p:cNvSpPr>
          <p:nvPr/>
        </p:nvSpPr>
        <p:spPr bwMode="auto">
          <a:xfrm>
            <a:off x="2616754" y="2049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5287A3A1-3A24-92BC-E0A0-B53635C6D4E5}"/>
              </a:ext>
            </a:extLst>
          </p:cNvPr>
          <p:cNvGraphicFramePr>
            <a:graphicFrameLocks noGrp="1"/>
          </p:cNvGraphicFramePr>
          <p:nvPr>
            <p:extLst>
              <p:ext uri="{D42A27DB-BD31-4B8C-83A1-F6EECF244321}">
                <p14:modId xmlns:p14="http://schemas.microsoft.com/office/powerpoint/2010/main" val="807591419"/>
              </p:ext>
            </p:extLst>
          </p:nvPr>
        </p:nvGraphicFramePr>
        <p:xfrm>
          <a:off x="6091581" y="1710273"/>
          <a:ext cx="5951768" cy="4798458"/>
        </p:xfrm>
        <a:graphic>
          <a:graphicData uri="http://schemas.openxmlformats.org/drawingml/2006/table">
            <a:tbl>
              <a:tblPr/>
              <a:tblGrid>
                <a:gridCol w="3655596">
                  <a:extLst>
                    <a:ext uri="{9D8B030D-6E8A-4147-A177-3AD203B41FA5}">
                      <a16:colId xmlns:a16="http://schemas.microsoft.com/office/drawing/2014/main" val="1416991134"/>
                    </a:ext>
                  </a:extLst>
                </a:gridCol>
                <a:gridCol w="2296172">
                  <a:extLst>
                    <a:ext uri="{9D8B030D-6E8A-4147-A177-3AD203B41FA5}">
                      <a16:colId xmlns:a16="http://schemas.microsoft.com/office/drawing/2014/main" val="3148587701"/>
                    </a:ext>
                  </a:extLst>
                </a:gridCol>
              </a:tblGrid>
              <a:tr h="1074855">
                <a:tc>
                  <a:txBody>
                    <a:bodyPr/>
                    <a:lstStyle/>
                    <a:p>
                      <a:pPr algn="ctr" fontAlgn="base"/>
                      <a:r>
                        <a:rPr lang="en-US" sz="3200" b="1" i="0" u="none" strike="noStrike" dirty="0">
                          <a:solidFill>
                            <a:srgbClr val="FFFFFF"/>
                          </a:solidFill>
                          <a:effectLst/>
                          <a:latin typeface="Calibri" panose="020F0502020204030204" pitchFamily="34" charset="0"/>
                        </a:rPr>
                        <a:t>Dental</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tc>
                  <a:txBody>
                    <a:bodyPr/>
                    <a:lstStyle/>
                    <a:p>
                      <a:pPr algn="ctr" fontAlgn="base"/>
                      <a:r>
                        <a:rPr lang="en-US" sz="2900" b="1" i="0" u="none" strike="noStrike" dirty="0">
                          <a:solidFill>
                            <a:srgbClr val="FFFFFF"/>
                          </a:solidFill>
                          <a:effectLst/>
                          <a:latin typeface="Calibri" panose="020F0502020204030204" pitchFamily="34" charset="0"/>
                        </a:rPr>
                        <a:t>IAFF PPO</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4B3C3"/>
                    </a:solidFill>
                  </a:tcPr>
                </a:tc>
                <a:extLst>
                  <a:ext uri="{0D108BD9-81ED-4DB2-BD59-A6C34878D82A}">
                    <a16:rowId xmlns:a16="http://schemas.microsoft.com/office/drawing/2014/main" val="2823381781"/>
                  </a:ext>
                </a:extLst>
              </a:tr>
              <a:tr h="882916">
                <a:tc>
                  <a:txBody>
                    <a:bodyPr/>
                    <a:lstStyle/>
                    <a:p>
                      <a:pPr algn="ctr" fontAlgn="base"/>
                      <a:r>
                        <a:rPr lang="en-US" sz="2900" b="0" i="0" u="none" strike="noStrike" dirty="0">
                          <a:solidFill>
                            <a:srgbClr val="000000"/>
                          </a:solidFill>
                          <a:effectLst/>
                          <a:latin typeface="Calibri" panose="020F0502020204030204" pitchFamily="34" charset="0"/>
                        </a:rPr>
                        <a:t>Retiree Only</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$33.36</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462990265"/>
                  </a:ext>
                </a:extLst>
              </a:tr>
              <a:tr h="882916">
                <a:tc>
                  <a:txBody>
                    <a:bodyPr/>
                    <a:lstStyle/>
                    <a:p>
                      <a:pPr algn="ctr" fontAlgn="base"/>
                      <a:r>
                        <a:rPr lang="en-US" sz="2900" b="0" i="0" u="none" strike="noStrike" dirty="0">
                          <a:solidFill>
                            <a:srgbClr val="000000"/>
                          </a:solidFill>
                          <a:effectLst/>
                          <a:latin typeface="Calibri" panose="020F0502020204030204" pitchFamily="34" charset="0"/>
                        </a:rPr>
                        <a:t>Retiree + Spouse/DP</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$60.98</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16578601"/>
                  </a:ext>
                </a:extLst>
              </a:tr>
              <a:tr h="1074855">
                <a:tc>
                  <a:txBody>
                    <a:bodyPr/>
                    <a:lstStyle/>
                    <a:p>
                      <a:pPr algn="ctr" fontAlgn="base"/>
                      <a:r>
                        <a:rPr lang="en-US" sz="2900" b="0" i="0" u="none" strike="noStrike" dirty="0">
                          <a:solidFill>
                            <a:srgbClr val="000000"/>
                          </a:solidFill>
                          <a:effectLst/>
                          <a:latin typeface="Calibri" panose="020F0502020204030204" pitchFamily="34" charset="0"/>
                        </a:rPr>
                        <a:t>Retiree + Child(ren)</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$54.07</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3768131908"/>
                  </a:ext>
                </a:extLst>
              </a:tr>
              <a:tr h="882916">
                <a:tc>
                  <a:txBody>
                    <a:bodyPr/>
                    <a:lstStyle/>
                    <a:p>
                      <a:pPr algn="ctr" fontAlgn="base"/>
                      <a:r>
                        <a:rPr lang="en-US" sz="2900" b="0" i="0" u="none" strike="noStrike" dirty="0">
                          <a:solidFill>
                            <a:srgbClr val="000000"/>
                          </a:solidFill>
                          <a:effectLst/>
                          <a:latin typeface="Calibri" panose="020F0502020204030204" pitchFamily="34" charset="0"/>
                        </a:rPr>
                        <a:t>Family</a:t>
                      </a:r>
                      <a:r>
                        <a:rPr lang="en-US" sz="2900" b="0" i="0" dirty="0">
                          <a:solidFill>
                            <a:srgbClr val="000000"/>
                          </a:solidFill>
                          <a:effectLst/>
                          <a:latin typeface="Calibri" panose="020F0502020204030204" pitchFamily="34" charset="0"/>
                        </a:rPr>
                        <a:t>​</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c>
                  <a:txBody>
                    <a:bodyPr/>
                    <a:lstStyle/>
                    <a:p>
                      <a:pPr algn="ctr" fontAlgn="base"/>
                      <a:r>
                        <a:rPr lang="en-US" sz="2900" b="0" i="0" u="none" strike="noStrike" dirty="0">
                          <a:solidFill>
                            <a:srgbClr val="000000"/>
                          </a:solidFill>
                          <a:effectLst/>
                          <a:latin typeface="Calibri" panose="020F0502020204030204" pitchFamily="34" charset="0"/>
                        </a:rPr>
                        <a:t>$95.54</a:t>
                      </a:r>
                      <a:endParaRPr lang="en-US" sz="1600" b="0" i="0" dirty="0">
                        <a:solidFill>
                          <a:srgbClr val="000000"/>
                        </a:solidFill>
                        <a:effectLst/>
                      </a:endParaRPr>
                    </a:p>
                  </a:txBody>
                  <a:tcPr marL="83546" marR="83546" marT="41773" marB="41773"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extLst>
                  <a:ext uri="{0D108BD9-81ED-4DB2-BD59-A6C34878D82A}">
                    <a16:rowId xmlns:a16="http://schemas.microsoft.com/office/drawing/2014/main" val="1018638280"/>
                  </a:ext>
                </a:extLst>
              </a:tr>
            </a:tbl>
          </a:graphicData>
        </a:graphic>
      </p:graphicFrame>
      <p:sp>
        <p:nvSpPr>
          <p:cNvPr id="9" name="Rectangle 1">
            <a:extLst>
              <a:ext uri="{FF2B5EF4-FFF2-40B4-BE49-F238E27FC236}">
                <a16:creationId xmlns:a16="http://schemas.microsoft.com/office/drawing/2014/main" id="{9AB60986-97B2-8CDD-23CF-62324EE5153E}"/>
              </a:ext>
            </a:extLst>
          </p:cNvPr>
          <p:cNvSpPr>
            <a:spLocks noChangeArrowheads="1"/>
          </p:cNvSpPr>
          <p:nvPr/>
        </p:nvSpPr>
        <p:spPr bwMode="auto">
          <a:xfrm>
            <a:off x="596829" y="1376463"/>
            <a:ext cx="16004071" cy="66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Picture 12" descr="Doctor holding light">
            <a:extLst>
              <a:ext uri="{FF2B5EF4-FFF2-40B4-BE49-F238E27FC236}">
                <a16:creationId xmlns:a16="http://schemas.microsoft.com/office/drawing/2014/main" id="{EF08666D-5C48-6D08-A0E9-06F9AD13DAD8}"/>
              </a:ext>
            </a:extLst>
          </p:cNvPr>
          <p:cNvPicPr>
            <a:picLocks noChangeAspect="1"/>
          </p:cNvPicPr>
          <p:nvPr/>
        </p:nvPicPr>
        <p:blipFill>
          <a:blip r:embed="rId4"/>
          <a:stretch>
            <a:fillRect/>
          </a:stretch>
        </p:blipFill>
        <p:spPr>
          <a:xfrm>
            <a:off x="-1235943" y="1443276"/>
            <a:ext cx="7103435" cy="4735623"/>
          </a:xfrm>
          <a:prstGeom prst="rect">
            <a:avLst/>
          </a:prstGeom>
        </p:spPr>
      </p:pic>
    </p:spTree>
    <p:extLst>
      <p:ext uri="{BB962C8B-B14F-4D97-AF65-F5344CB8AC3E}">
        <p14:creationId xmlns:p14="http://schemas.microsoft.com/office/powerpoint/2010/main" val="22201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2">
      <a:dk1>
        <a:sysClr val="windowText" lastClr="000000"/>
      </a:dk1>
      <a:lt1>
        <a:sysClr val="window" lastClr="FFFFFF"/>
      </a:lt1>
      <a:dk2>
        <a:srgbClr val="44546A"/>
      </a:dk2>
      <a:lt2>
        <a:srgbClr val="E7E6E6"/>
      </a:lt2>
      <a:accent1>
        <a:srgbClr val="155463"/>
      </a:accent1>
      <a:accent2>
        <a:srgbClr val="A8CADC"/>
      </a:accent2>
      <a:accent3>
        <a:srgbClr val="74A9EA"/>
      </a:accent3>
      <a:accent4>
        <a:srgbClr val="04B3C3"/>
      </a:accent4>
      <a:accent5>
        <a:srgbClr val="5F8473"/>
      </a:accent5>
      <a:accent6>
        <a:srgbClr val="D1EF59"/>
      </a:accent6>
      <a:hlink>
        <a:srgbClr val="0563C1"/>
      </a:hlink>
      <a:folHlink>
        <a:srgbClr val="954F72"/>
      </a:folHlink>
    </a:clrScheme>
    <a:fontScheme name="Custom 29">
      <a:majorFont>
        <a:latin typeface="Seaford Bold"/>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care Pitch Deck_TM89652269_Win32_JC_v2" id="{F8764AB5-AEEF-4CC2-ABB0-6738C12D74B7}" vid="{4B84277E-49D1-4747-AC5A-A160BBEACD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EA91DD442F954682FAC7CA702B7E60" ma:contentTypeVersion="15" ma:contentTypeDescription="Create a new document." ma:contentTypeScope="" ma:versionID="84e4c6818cbcf7df5cf72c5c34ceb61b">
  <xsd:schema xmlns:xsd="http://www.w3.org/2001/XMLSchema" xmlns:xs="http://www.w3.org/2001/XMLSchema" xmlns:p="http://schemas.microsoft.com/office/2006/metadata/properties" xmlns:ns2="4e53b9b8-0343-4c90-a6cf-cf9586f7535b" xmlns:ns3="3deae214-b890-4c37-8c88-933ad293a687" targetNamespace="http://schemas.microsoft.com/office/2006/metadata/properties" ma:root="true" ma:fieldsID="6849388db2ef2c29633d42ffd2c88578" ns2:_="" ns3:_="">
    <xsd:import namespace="4e53b9b8-0343-4c90-a6cf-cf9586f7535b"/>
    <xsd:import namespace="3deae214-b890-4c37-8c88-933ad293a68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3b9b8-0343-4c90-a6cf-cf9586f753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298da73-1134-4a0a-bd8f-826a9131f9b2}" ma:internalName="TaxCatchAll" ma:showField="CatchAllData" ma:web="4e53b9b8-0343-4c90-a6cf-cf9586f753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eae214-b890-4c37-8c88-933ad293a6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c8dcc5-e6c8-4574-9c1b-9c1a63d87a6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e53b9b8-0343-4c90-a6cf-cf9586f7535b" xsi:nil="true"/>
    <lcf76f155ced4ddcb4097134ff3c332f xmlns="3deae214-b890-4c37-8c88-933ad293a6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064F8B-46A2-4F22-9203-449568FB5893}">
  <ds:schemaRefs>
    <ds:schemaRef ds:uri="http://schemas.microsoft.com/sharepoint/v3/contenttype/forms"/>
  </ds:schemaRefs>
</ds:datastoreItem>
</file>

<file path=customXml/itemProps2.xml><?xml version="1.0" encoding="utf-8"?>
<ds:datastoreItem xmlns:ds="http://schemas.openxmlformats.org/officeDocument/2006/customXml" ds:itemID="{E4367020-DE02-4941-B01E-BE33C13A5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53b9b8-0343-4c90-a6cf-cf9586f7535b"/>
    <ds:schemaRef ds:uri="3deae214-b890-4c37-8c88-933ad293a6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F4F0A7-9599-4FE3-A548-853A09CF0244}">
  <ds:schemaRefs>
    <ds:schemaRef ds:uri="http://schemas.microsoft.com/office/2006/documentManagement/types"/>
    <ds:schemaRef ds:uri="3deae214-b890-4c37-8c88-933ad293a687"/>
    <ds:schemaRef ds:uri="http://purl.org/dc/terms/"/>
    <ds:schemaRef ds:uri="http://purl.org/dc/elements/1.1/"/>
    <ds:schemaRef ds:uri="http://www.w3.org/XML/1998/namespace"/>
    <ds:schemaRef ds:uri="http://purl.org/dc/dcmitype/"/>
    <ds:schemaRef ds:uri="http://schemas.microsoft.com/office/2006/metadata/properties"/>
    <ds:schemaRef ds:uri="http://schemas.openxmlformats.org/package/2006/metadata/core-properties"/>
    <ds:schemaRef ds:uri="http://schemas.microsoft.com/office/infopath/2007/PartnerControls"/>
    <ds:schemaRef ds:uri="4e53b9b8-0343-4c90-a6cf-cf9586f7535b"/>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Healthcare pitch deck</Template>
  <TotalTime>12602</TotalTime>
  <Words>1397</Words>
  <Application>Microsoft Office PowerPoint</Application>
  <PresentationFormat>Widescreen</PresentationFormat>
  <Paragraphs>324</Paragraphs>
  <Slides>17</Slides>
  <Notes>17</Notes>
  <HiddenSlides>0</HiddenSlides>
  <MMClips>3</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17</vt:i4>
      </vt:variant>
      <vt:variant>
        <vt:lpstr>Custom Shows</vt:lpstr>
      </vt:variant>
      <vt:variant>
        <vt:i4>2</vt:i4>
      </vt:variant>
    </vt:vector>
  </HeadingPairs>
  <TitlesOfParts>
    <vt:vector size="29" baseType="lpstr">
      <vt:lpstr>Aptos</vt:lpstr>
      <vt:lpstr>Arial</vt:lpstr>
      <vt:lpstr>Calibri</vt:lpstr>
      <vt:lpstr>Quire Sans</vt:lpstr>
      <vt:lpstr>Seaford</vt:lpstr>
      <vt:lpstr>Seaford Bold</vt:lpstr>
      <vt:lpstr>Segoe UI</vt:lpstr>
      <vt:lpstr>Times New Roman</vt:lpstr>
      <vt:lpstr>Wingdings</vt:lpstr>
      <vt:lpstr>Office Theme</vt:lpstr>
      <vt:lpstr>RETIREE Benefits</vt:lpstr>
      <vt:lpstr>Meet The team</vt:lpstr>
      <vt:lpstr>What Benefits are available to YOU?  </vt:lpstr>
      <vt:lpstr>Plans</vt:lpstr>
      <vt:lpstr>mEDICAL insurance (iaff) </vt:lpstr>
      <vt:lpstr>mEDICAL insurance (IAFF) </vt:lpstr>
      <vt:lpstr>Medical insurance rates (IAFF)</vt:lpstr>
      <vt:lpstr>DENTAL insurance (IAFF)</vt:lpstr>
      <vt:lpstr>DENTAL insurance rates (IAFF)</vt:lpstr>
      <vt:lpstr>vision insurance (iaff)</vt:lpstr>
      <vt:lpstr>Vision insurance rates (IAFF)</vt:lpstr>
      <vt:lpstr>Alternatives</vt:lpstr>
      <vt:lpstr>Health Benefit  stipend (iaff &amp; fop)</vt:lpstr>
      <vt:lpstr>Portability Privilege</vt:lpstr>
      <vt:lpstr>457 (b) Voluntary Deferred Compensation</vt:lpstr>
      <vt:lpstr>Yur Benefits cntacts </vt:lpstr>
      <vt:lpstr>PowerPoint Presentation</vt:lpstr>
      <vt:lpstr>IAFF &amp; FOP</vt:lpstr>
      <vt:lpstr>MANAG/FED/TEAM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Employee Benefits</dc:title>
  <dc:creator>Michaelynn Sampo</dc:creator>
  <cp:lastModifiedBy>Alexandra Goyes</cp:lastModifiedBy>
  <cp:revision>28</cp:revision>
  <dcterms:created xsi:type="dcterms:W3CDTF">2024-08-28T18:08:56Z</dcterms:created>
  <dcterms:modified xsi:type="dcterms:W3CDTF">2025-02-05T20:53:46Z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