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4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slide" Target="slides/slide1.xml" /><Relationship Id="rId20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BADDC9-14D4-4B51-ADD9-D88F25542FA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19A4BC-B106-43EE-ACAF-8BA4AAE38B9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AFA9EC6-13C5-49AE-AF0D-92A854F8B53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954789-FCC8-457C-8148-3E11535902F7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2F2F9F-03A0-4209-BEEB-C703ACF91BD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C0D214A-CC13-4580-AF6E-DE065AA924E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56D130FB-EB11-45D7-8CF2-5232CCB8FB4D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84FB1ACA-B081-472B-9574-057C73E9E81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97F1855-186E-4481-80A4-4400D16E16C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B5C9EFD-22CC-4A7E-BEA7-2F5C5A7B171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BD82225-D891-4507-AB2F-11C08A3B9E1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4.18 unknown"/>
  <p:tag name="AS_RELEASE_DATE" val="2024.07.31"/>
  <p:tag name="AS_TITLE" val="Aspose.Slides for Java"/>
  <p:tag name="AS_VERSION" val="24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14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17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24.0700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2024-09-20T13:53:04.181</cp:lastPrinted>
  <dcterms:created xsi:type="dcterms:W3CDTF">2024-09-20T17:53:04Z</dcterms:created>
  <dcterms:modified xsi:type="dcterms:W3CDTF">2024-09-20T17:53:06Z</dcterms:modified>
</cp:coreProperties>
</file>