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FB0461-7CE7-4C6A-B081-30C3445A555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8CFD7C-519A-4A14-B7E4-CD3AA22527F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1A0937-10E0-4BB0-B9D2-5B85C02965A3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48202C-D710-4AFE-804E-039E717201E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C4226D-C6DC-4D59-B597-FF27B365CB2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90C7993-7831-4E42-AA39-B2F89B62172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74426BB-074A-46F3-A4F5-2E2F75142BB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95FD15EE-54DB-4B14-B3F6-4C40751FEC6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D6C17D3-07E7-40AA-A67D-CE459DE9D9B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77942C5-21D8-4CE2-9D4B-D82F59689BD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2C08787-A31B-432F-91B6-870C7D1F9B13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7924800" cy="5943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626" y="1219200"/>
            <a:ext cx="7696200" cy="4267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14 unknown"/>
  <p:tag name="AS_RELEASE_DATE" val="2024.07.31"/>
  <p:tag name="AS_TITLE" val="Aspose.Slides for Java"/>
  <p:tag name="AS_VERSION" val="24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Mellisa Vassell Gayle</cp:lastModifiedBy>
  <cp:revision>3</cp:revision>
  <cp:lastPrinted>2026-01-29T17:10:05Z</cp:lastPrinted>
  <dcterms:created xsi:type="dcterms:W3CDTF">2026-01-29T22:10:05Z</dcterms:created>
  <dcterms:modified xsi:type="dcterms:W3CDTF">2026-01-30T15:05:57Z</dcterms:modified>
</cp:coreProperties>
</file>