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slide" Target="slides/slide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569FC4-6385-4D67-BC0A-9C90623CF0C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40B608-56FF-4D37-B8DC-3EC1F308CA6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65F6C2-0427-4339-A67F-5456703E3D7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3E41A0-7C3D-43A3-8BE0-55B58D83B49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757780-D15D-4454-8E6F-2B468F6C6D7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4381828-EB06-43DB-B97E-56E5F00FE45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9407E72-270B-4CB9-A566-55A85A37106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7BA818D3-4E13-4F54-88E7-7157F71E890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79DD0F6-F4C8-405C-B14A-139B57E416C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6C04C7D-42CC-4156-A5FD-F6F5F09D7A1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5231563-78BB-46DF-94FD-A894BFBF63F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5.14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16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9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2026-01-26T10:48:30.297</cp:lastPrinted>
  <dcterms:created xsi:type="dcterms:W3CDTF">2026-01-26T15:48:30Z</dcterms:created>
  <dcterms:modified xsi:type="dcterms:W3CDTF">2026-01-26T15:48:35Z</dcterms:modified>
</cp:coreProperties>
</file>