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Java 24.7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06" r:id="rId27"/>
    <p:sldId id="308" r:id="rId28"/>
    <p:sldId id="310" r:id="rId29"/>
    <p:sldId id="312" r:id="rId30"/>
    <p:sldId id="314" r:id="rId31"/>
    <p:sldId id="316" r:id="rId32"/>
    <p:sldId id="318" r:id="rId33"/>
    <p:sldId id="320" r:id="rId34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00"/>
    <p:restoredTop sz="0"/>
  </p:normalViewPr>
  <p:slideViewPr>
    <p:cSldViewPr>
      <p:cViewPr>
        <p:scale>
          <a:sx n="100" d="100"/>
          <a:sy n="100" d="100"/>
        </p:scale>
        <p:origin x="0" y="0"/>
      </p:cViewPr>
    </p:cSldViewPr>
  </p:slideViewPr>
  <p:notesViewPr>
    <p:cSldViewPr>
      <p:cViewPr>
        <p:scale>
          <a:sx n="100" d="100"/>
          <a:sy n="100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tags" Target="tags/tag1.xml" /><Relationship Id="rId36" Type="http://schemas.openxmlformats.org/officeDocument/2006/relationships/presProps" Target="presProps.xml" /><Relationship Id="rId37" Type="http://schemas.openxmlformats.org/officeDocument/2006/relationships/viewProps" Target="viewProps.xml" /><Relationship Id="rId38" Type="http://schemas.openxmlformats.org/officeDocument/2006/relationships/theme" Target="theme/theme1.xml" /><Relationship Id="rId39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 title="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E10DA9B-FA7C-4C83-989E-111C2841616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873703-930B-4C60-BE9C-62513E50AF7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 title="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 title="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CAD0599-C292-4C27-BF0F-F34386276782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ACE49F-BA12-4ACA-A73E-09B7546DF9C9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2B2B449-7C1E-4D28-84B3-9E3B3F1722F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3F2D7B10-53AF-4079-B505-0A6C47D1D891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 title="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 title="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 title="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 title="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903148A5-6270-4357-82C0-EFD92853679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8" name="Footer Placeholder 7" title="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 title="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 title="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9C85AFB5-AF7D-4729-9A33-CE076EC9FD94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4" name="Footer Placeholder 3" title="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 title="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 title="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D79B99DA-9A92-4555-9536-D799D89E2F23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3" name="Footer Placeholder 2" title="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 title="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 title="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48CE50E8-4B0D-4ABA-AA0F-4DE2ACCDB315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1" title="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title="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 title="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 title="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D278E3F8-63C9-4267-A663-2DCB94C08B9F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6" name="Footer Placeholder 5" title="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 title="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 title="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 title="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 title="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11/7/2009</a:t>
            </a:fld>
            <a:endParaRPr lang="en-US"/>
          </a:p>
        </p:txBody>
      </p:sp>
      <p:sp>
        <p:nvSpPr>
          <p:cNvPr id="5" name="Footer Placeholder 4" title="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 title="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8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0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2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9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 titl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 titl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OS" val="Unix 5.14 unknown"/>
  <p:tag name="AS_RELEASE_DATE" val="2024.07.31"/>
  <p:tag name="AS_TITLE" val="Aspose.Slides for Java"/>
  <p:tag name="AS_VERSION" val="24.7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33</Slides>
  <Notes>0</Notes>
  <TotalTime>1</TotalTime>
  <HiddenSlides>0</HiddenSlides>
  <MMClips>0</MMClips>
  <ScaleCrop>0</ScaleCrop>
  <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36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24.0700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cp:lastPrinted>2026-01-25T10:31:24.556</cp:lastPrinted>
  <dcterms:created xsi:type="dcterms:W3CDTF">2026-01-25T15:31:24Z</dcterms:created>
  <dcterms:modified xsi:type="dcterms:W3CDTF">2026-01-25T15:31:29Z</dcterms:modified>
</cp:coreProperties>
</file>