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94" y="54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A284E-DD9F-4AED-B609-8F435F41DEAA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79AFB-304A-4525-A356-DA956EDC5BE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A284E-DD9F-4AED-B609-8F435F41DEAA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79AFB-304A-4525-A356-DA956EDC5B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A284E-DD9F-4AED-B609-8F435F41DEAA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79AFB-304A-4525-A356-DA956EDC5B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A284E-DD9F-4AED-B609-8F435F41DEAA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79AFB-304A-4525-A356-DA956EDC5B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A284E-DD9F-4AED-B609-8F435F41DEAA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79AFB-304A-4525-A356-DA956EDC5BE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A284E-DD9F-4AED-B609-8F435F41DEAA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79AFB-304A-4525-A356-DA956EDC5B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A284E-DD9F-4AED-B609-8F435F41DEAA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79AFB-304A-4525-A356-DA956EDC5B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A284E-DD9F-4AED-B609-8F435F41DEAA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79AFB-304A-4525-A356-DA956EDC5B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A284E-DD9F-4AED-B609-8F435F41DEAA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79AFB-304A-4525-A356-DA956EDC5B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A284E-DD9F-4AED-B609-8F435F41DEAA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79AFB-304A-4525-A356-DA956EDC5B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A284E-DD9F-4AED-B609-8F435F41DEAA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A279AFB-304A-4525-A356-DA956EDC5BE8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D2A284E-DD9F-4AED-B609-8F435F41DEAA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A279AFB-304A-4525-A356-DA956EDC5BE8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371600"/>
            <a:ext cx="7775448" cy="2667000"/>
          </a:xfrm>
        </p:spPr>
        <p:txBody>
          <a:bodyPr>
            <a:normAutofit fontScale="90000"/>
          </a:bodyPr>
          <a:lstStyle/>
          <a:p>
            <a:pPr marL="685800" indent="-685800" algn="ctr">
              <a:buFont typeface="Wingdings" panose="05000000000000000000" pitchFamily="2" charset="2"/>
              <a:buChar char="v"/>
            </a:pP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sz="5300" dirty="0">
                <a:solidFill>
                  <a:schemeClr val="tx1"/>
                </a:solidFill>
              </a:rPr>
              <a:t>Taxes now and after retirement</a:t>
            </a:r>
            <a:br>
              <a:rPr lang="en-US" sz="5300" dirty="0"/>
            </a:br>
            <a:r>
              <a:rPr lang="en-US" sz="5300" dirty="0"/>
              <a:t> - Questions and answers </a:t>
            </a:r>
            <a:br>
              <a:rPr lang="en-US" sz="5300" dirty="0"/>
            </a:br>
            <a:r>
              <a:rPr lang="en-US" sz="5300" dirty="0"/>
              <a:t>- Effects of 25 Tax Bill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4343400"/>
            <a:ext cx="7696200" cy="1066800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Charles A. Krblich, CPA</a:t>
            </a:r>
          </a:p>
        </p:txBody>
      </p:sp>
    </p:spTree>
    <p:extLst>
      <p:ext uri="{BB962C8B-B14F-4D97-AF65-F5344CB8AC3E}">
        <p14:creationId xmlns:p14="http://schemas.microsoft.com/office/powerpoint/2010/main" val="282566469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14</TotalTime>
  <Words>37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Calibri</vt:lpstr>
      <vt:lpstr>Constantia</vt:lpstr>
      <vt:lpstr>Wingdings</vt:lpstr>
      <vt:lpstr>Wingdings 2</vt:lpstr>
      <vt:lpstr>Flow</vt:lpstr>
      <vt:lpstr>             Taxes now and after retirement  - Questions and answers  - Effects of 25 Tax Bill</vt:lpstr>
    </vt:vector>
  </TitlesOfParts>
  <Company>City of Fort Lauderdale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2019 Retirement  Seminar</dc:title>
  <dc:creator>Alexandra Goyes</dc:creator>
  <cp:lastModifiedBy>Mellisa Vassell Gayle</cp:lastModifiedBy>
  <cp:revision>7</cp:revision>
  <dcterms:created xsi:type="dcterms:W3CDTF">2019-09-26T15:33:30Z</dcterms:created>
  <dcterms:modified xsi:type="dcterms:W3CDTF">2026-01-29T20:51:03Z</dcterms:modified>
</cp:coreProperties>
</file>